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886" autoAdjust="0"/>
  </p:normalViewPr>
  <p:slideViewPr>
    <p:cSldViewPr snapToGrid="0">
      <p:cViewPr>
        <p:scale>
          <a:sx n="80" d="100"/>
          <a:sy n="80" d="100"/>
        </p:scale>
        <p:origin x="72" y="-22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05.03.2021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Прямоугольник 309"/>
          <p:cNvSpPr/>
          <p:nvPr/>
        </p:nvSpPr>
        <p:spPr>
          <a:xfrm>
            <a:off x="5343006" y="174160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 smtClean="0"/>
              <a:t>8 </a:t>
            </a:r>
            <a:r>
              <a:rPr lang="ru-RU" sz="2400" b="1" dirty="0" smtClean="0"/>
              <a:t>фокусов</a:t>
            </a:r>
            <a:endParaRPr lang="en-US" sz="2400" b="1" dirty="0" smtClean="0"/>
          </a:p>
        </p:txBody>
      </p:sp>
      <p:cxnSp>
        <p:nvCxnSpPr>
          <p:cNvPr id="497" name="Соединительная линия уступом 496"/>
          <p:cNvCxnSpPr/>
          <p:nvPr/>
        </p:nvCxnSpPr>
        <p:spPr>
          <a:xfrm rot="5400000">
            <a:off x="209230" y="1548212"/>
            <a:ext cx="1240006" cy="6425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Прямая соединительная линия 308"/>
          <p:cNvCxnSpPr>
            <a:stCxn id="548" idx="3"/>
            <a:endCxn id="549" idx="1"/>
          </p:cNvCxnSpPr>
          <p:nvPr/>
        </p:nvCxnSpPr>
        <p:spPr>
          <a:xfrm>
            <a:off x="6808407" y="3653206"/>
            <a:ext cx="2984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Прямоугольник 68"/>
          <p:cNvSpPr/>
          <p:nvPr/>
        </p:nvSpPr>
        <p:spPr>
          <a:xfrm rot="16200000">
            <a:off x="-169831" y="153141"/>
            <a:ext cx="1080000" cy="773718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 err="1"/>
              <a:t>Галеаццо</a:t>
            </a:r>
            <a:r>
              <a:rPr lang="ru-RU" sz="1600" dirty="0"/>
              <a:t> </a:t>
            </a:r>
            <a:r>
              <a:rPr lang="ru-RU" sz="1600" dirty="0" err="1"/>
              <a:t>Чиано</a:t>
            </a:r>
            <a:endParaRPr lang="ru-RU" sz="1000" b="1" spc="300" dirty="0"/>
          </a:p>
        </p:txBody>
      </p:sp>
      <p:cxnSp>
        <p:nvCxnSpPr>
          <p:cNvPr id="221" name="Прямая со стрелкой 220"/>
          <p:cNvCxnSpPr/>
          <p:nvPr/>
        </p:nvCxnSpPr>
        <p:spPr>
          <a:xfrm flipH="1">
            <a:off x="4995771" y="296319"/>
            <a:ext cx="1" cy="4873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/>
          <p:nvPr/>
        </p:nvCxnSpPr>
        <p:spPr>
          <a:xfrm rot="16200000" flipH="1">
            <a:off x="1893129" y="1868111"/>
            <a:ext cx="744616" cy="3929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Прямоугольник 547"/>
          <p:cNvSpPr/>
          <p:nvPr/>
        </p:nvSpPr>
        <p:spPr>
          <a:xfrm>
            <a:off x="4692489" y="31132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число госслужащих за счёт </a:t>
            </a:r>
            <a:r>
              <a:rPr lang="ru-RU" sz="1400" dirty="0" err="1" smtClean="0"/>
              <a:t>вьеттов</a:t>
            </a:r>
            <a:r>
              <a:rPr lang="ru-RU" sz="1400" dirty="0" smtClean="0"/>
              <a:t> (исторически)</a:t>
            </a:r>
            <a:endParaRPr lang="ru-RU" sz="1400" dirty="0" smtClean="0"/>
          </a:p>
        </p:txBody>
      </p:sp>
      <p:sp>
        <p:nvSpPr>
          <p:cNvPr id="549" name="Прямоугольник 548"/>
          <p:cNvSpPr/>
          <p:nvPr/>
        </p:nvSpPr>
        <p:spPr>
          <a:xfrm>
            <a:off x="7106825" y="31132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Запретить иммиграцию </a:t>
            </a:r>
            <a:r>
              <a:rPr lang="ru-RU" sz="1400" dirty="0" err="1" smtClean="0"/>
              <a:t>вьеттов</a:t>
            </a:r>
            <a:endParaRPr lang="ru-RU" sz="1400" dirty="0" smtClean="0"/>
          </a:p>
        </p:txBody>
      </p:sp>
      <p:sp>
        <p:nvSpPr>
          <p:cNvPr id="553" name="Прямоугольник 552"/>
          <p:cNvSpPr/>
          <p:nvPr/>
        </p:nvSpPr>
        <p:spPr>
          <a:xfrm>
            <a:off x="11999667" y="45930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Завод по производству рисового спирта</a:t>
            </a:r>
          </a:p>
        </p:txBody>
      </p:sp>
      <p:sp>
        <p:nvSpPr>
          <p:cNvPr id="556" name="Прямоугольник 555"/>
          <p:cNvSpPr/>
          <p:nvPr/>
        </p:nvSpPr>
        <p:spPr>
          <a:xfrm>
            <a:off x="14414004" y="45930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Разведение тутового шелкопряда</a:t>
            </a:r>
          </a:p>
        </p:txBody>
      </p:sp>
      <p:sp>
        <p:nvSpPr>
          <p:cNvPr id="557" name="Прямоугольник 556"/>
          <p:cNvSpPr/>
          <p:nvPr/>
        </p:nvSpPr>
        <p:spPr>
          <a:xfrm>
            <a:off x="14414004" y="31132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Выращивание тика</a:t>
            </a:r>
          </a:p>
        </p:txBody>
      </p:sp>
      <p:sp>
        <p:nvSpPr>
          <p:cNvPr id="576" name="Прямоугольник 575"/>
          <p:cNvSpPr/>
          <p:nvPr/>
        </p:nvSpPr>
        <p:spPr>
          <a:xfrm>
            <a:off x="11999667" y="31132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Выращивание риса</a:t>
            </a:r>
          </a:p>
        </p:txBody>
      </p:sp>
      <p:sp>
        <p:nvSpPr>
          <p:cNvPr id="579" name="Прямоугольник 578"/>
          <p:cNvSpPr/>
          <p:nvPr/>
        </p:nvSpPr>
        <p:spPr>
          <a:xfrm>
            <a:off x="20666415" y="31132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дорог в Лаосе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20666415" y="45930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школ в Лаосе</a:t>
            </a:r>
          </a:p>
        </p:txBody>
      </p:sp>
      <p:sp>
        <p:nvSpPr>
          <p:cNvPr id="594" name="Прямоугольник 593"/>
          <p:cNvSpPr/>
          <p:nvPr/>
        </p:nvSpPr>
        <p:spPr>
          <a:xfrm>
            <a:off x="5899657" y="60729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независимость Лаоса!</a:t>
            </a:r>
            <a:endParaRPr lang="ru-RU" sz="1400" dirty="0" smtClean="0"/>
          </a:p>
        </p:txBody>
      </p:sp>
      <p:sp>
        <p:nvSpPr>
          <p:cNvPr id="595" name="Прямоугольник 594"/>
          <p:cNvSpPr/>
          <p:nvPr/>
        </p:nvSpPr>
        <p:spPr>
          <a:xfrm>
            <a:off x="5899657" y="45930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Реорганизация протектората</a:t>
            </a: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25726</TotalTime>
  <Words>43</Words>
  <Application>Microsoft Office PowerPoint</Application>
  <PresentationFormat>Произвольный</PresentationFormat>
  <Paragraphs>13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1605</cp:revision>
  <dcterms:created xsi:type="dcterms:W3CDTF">2018-10-23T08:09:21Z</dcterms:created>
  <dcterms:modified xsi:type="dcterms:W3CDTF">2021-03-05T11:07:33Z</dcterms:modified>
</cp:coreProperties>
</file>