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343" autoAdjust="0"/>
  </p:normalViewPr>
  <p:slideViewPr>
    <p:cSldViewPr snapToGrid="0">
      <p:cViewPr>
        <p:scale>
          <a:sx n="60" d="100"/>
          <a:sy n="60" d="100"/>
        </p:scale>
        <p:origin x="4128" y="1650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14.12.2019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14.12.2019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14.12.2019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14.12.2019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14.12.2019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14.12.2019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Прямоугольник 198"/>
          <p:cNvSpPr/>
          <p:nvPr/>
        </p:nvSpPr>
        <p:spPr>
          <a:xfrm>
            <a:off x="13265675" y="13227298"/>
            <a:ext cx="2115918" cy="108000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Продолжение курса (+</a:t>
            </a:r>
            <a:r>
              <a:rPr lang="ru-RU" sz="1400" dirty="0"/>
              <a:t>10% к стабильности, +200 к </a:t>
            </a:r>
            <a:r>
              <a:rPr lang="ru-RU" sz="1400" dirty="0" smtClean="0"/>
              <a:t>полит.власти) (исторично)</a:t>
            </a:r>
          </a:p>
          <a:p>
            <a:pPr algn="ctr"/>
            <a:endParaRPr lang="ru-RU" sz="1400" dirty="0" smtClean="0"/>
          </a:p>
        </p:txBody>
      </p:sp>
      <p:sp>
        <p:nvSpPr>
          <p:cNvPr id="201" name="Прямоугольник 200"/>
          <p:cNvSpPr/>
          <p:nvPr/>
        </p:nvSpPr>
        <p:spPr>
          <a:xfrm>
            <a:off x="21713583" y="3706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Вызов </a:t>
            </a:r>
            <a:r>
              <a:rPr lang="ru-RU" sz="1400" dirty="0" err="1" smtClean="0"/>
              <a:t>Нимли</a:t>
            </a:r>
            <a:endParaRPr lang="ru-RU" sz="1400" dirty="0"/>
          </a:p>
        </p:txBody>
      </p:sp>
      <p:sp>
        <p:nvSpPr>
          <p:cNvPr id="228" name="Прямоугольник 227"/>
          <p:cNvSpPr/>
          <p:nvPr/>
        </p:nvSpPr>
        <p:spPr>
          <a:xfrm>
            <a:off x="21726008" y="13196423"/>
            <a:ext cx="2115918" cy="1080000"/>
          </a:xfrm>
          <a:prstGeom prst="rect">
            <a:avLst/>
          </a:prstGeom>
          <a:solidFill>
            <a:srgbClr val="CC00CC"/>
          </a:solidFill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Консульский переворот</a:t>
            </a:r>
            <a:endParaRPr lang="ru-RU" sz="1400" dirty="0"/>
          </a:p>
        </p:txBody>
      </p:sp>
      <p:cxnSp>
        <p:nvCxnSpPr>
          <p:cNvPr id="328" name="Соединительная линия уступом 327"/>
          <p:cNvCxnSpPr>
            <a:stCxn id="201" idx="2"/>
            <a:endCxn id="381" idx="0"/>
          </p:cNvCxnSpPr>
          <p:nvPr/>
        </p:nvCxnSpPr>
        <p:spPr>
          <a:xfrm rot="5400000">
            <a:off x="21232534" y="873784"/>
            <a:ext cx="962098" cy="21159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Прямоугольник 380"/>
          <p:cNvSpPr/>
          <p:nvPr/>
        </p:nvSpPr>
        <p:spPr>
          <a:xfrm>
            <a:off x="19597664" y="241279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Арест </a:t>
            </a:r>
            <a:r>
              <a:rPr lang="ru-RU" sz="1400" dirty="0" err="1" smtClean="0"/>
              <a:t>Нимли</a:t>
            </a:r>
            <a:r>
              <a:rPr lang="ru-RU" sz="1400" dirty="0" smtClean="0"/>
              <a:t>(исторично)</a:t>
            </a:r>
            <a:endParaRPr lang="ru-RU" sz="1400" dirty="0"/>
          </a:p>
        </p:txBody>
      </p:sp>
      <p:sp>
        <p:nvSpPr>
          <p:cNvPr id="394" name="Прямоугольник 393"/>
          <p:cNvSpPr/>
          <p:nvPr/>
        </p:nvSpPr>
        <p:spPr>
          <a:xfrm>
            <a:off x="23850436" y="24201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Вылет </a:t>
            </a:r>
            <a:r>
              <a:rPr lang="ru-RU" sz="1400" dirty="0" err="1" smtClean="0"/>
              <a:t>Нимли</a:t>
            </a:r>
            <a:endParaRPr lang="ru-RU" sz="1400" dirty="0"/>
          </a:p>
        </p:txBody>
      </p:sp>
      <p:cxnSp>
        <p:nvCxnSpPr>
          <p:cNvPr id="404" name="Соединительная линия уступом 403"/>
          <p:cNvCxnSpPr>
            <a:stCxn id="201" idx="2"/>
            <a:endCxn id="394" idx="0"/>
          </p:cNvCxnSpPr>
          <p:nvPr/>
        </p:nvCxnSpPr>
        <p:spPr>
          <a:xfrm rot="16200000" flipH="1">
            <a:off x="23355249" y="866986"/>
            <a:ext cx="969439" cy="21368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Прямоугольник 417"/>
          <p:cNvSpPr/>
          <p:nvPr/>
        </p:nvSpPr>
        <p:spPr>
          <a:xfrm>
            <a:off x="30450417" y="536508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Новая комиссия из лиги наций</a:t>
            </a:r>
          </a:p>
        </p:txBody>
      </p:sp>
      <p:cxnSp>
        <p:nvCxnSpPr>
          <p:cNvPr id="421" name="Соединительная линия уступом 420"/>
          <p:cNvCxnSpPr>
            <a:stCxn id="394" idx="2"/>
            <a:endCxn id="381" idx="2"/>
          </p:cNvCxnSpPr>
          <p:nvPr/>
        </p:nvCxnSpPr>
        <p:spPr>
          <a:xfrm rot="5400000" flipH="1">
            <a:off x="22778338" y="1370077"/>
            <a:ext cx="7341" cy="4252772"/>
          </a:xfrm>
          <a:prstGeom prst="bentConnector3">
            <a:avLst>
              <a:gd name="adj1" fmla="val -311401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Прямоугольник 423"/>
          <p:cNvSpPr/>
          <p:nvPr/>
        </p:nvSpPr>
        <p:spPr>
          <a:xfrm>
            <a:off x="32567125" y="68060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Результаты Комиссии</a:t>
            </a:r>
          </a:p>
        </p:txBody>
      </p:sp>
      <p:sp>
        <p:nvSpPr>
          <p:cNvPr id="426" name="Прямоугольник 425"/>
          <p:cNvSpPr/>
          <p:nvPr/>
        </p:nvSpPr>
        <p:spPr>
          <a:xfrm>
            <a:off x="34683043" y="833437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Возвращение </a:t>
            </a:r>
            <a:r>
              <a:rPr lang="ru-RU" sz="1400" dirty="0" err="1" smtClean="0"/>
              <a:t>Нимли</a:t>
            </a:r>
            <a:endParaRPr lang="ru-RU" sz="1400" dirty="0" smtClean="0"/>
          </a:p>
        </p:txBody>
      </p:sp>
      <p:cxnSp>
        <p:nvCxnSpPr>
          <p:cNvPr id="444" name="Соединительная линия уступом 443"/>
          <p:cNvCxnSpPr>
            <a:stCxn id="418" idx="2"/>
            <a:endCxn id="424" idx="0"/>
          </p:cNvCxnSpPr>
          <p:nvPr/>
        </p:nvCxnSpPr>
        <p:spPr>
          <a:xfrm rot="16200000" flipH="1">
            <a:off x="32386242" y="5567219"/>
            <a:ext cx="360976" cy="21167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Соединительная линия уступом 447"/>
          <p:cNvCxnSpPr>
            <a:stCxn id="424" idx="2"/>
            <a:endCxn id="426" idx="0"/>
          </p:cNvCxnSpPr>
          <p:nvPr/>
        </p:nvCxnSpPr>
        <p:spPr>
          <a:xfrm rot="16200000" flipH="1">
            <a:off x="34458889" y="7052256"/>
            <a:ext cx="448309" cy="21159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Прямоугольник 450"/>
          <p:cNvSpPr/>
          <p:nvPr/>
        </p:nvSpPr>
        <p:spPr>
          <a:xfrm>
            <a:off x="36798961" y="997959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Постановление Лиги Наций(События на поддержку лигами наций(долговые обязательства))</a:t>
            </a:r>
            <a:endParaRPr lang="ru-RU" sz="1400" dirty="0"/>
          </a:p>
        </p:txBody>
      </p:sp>
      <p:cxnSp>
        <p:nvCxnSpPr>
          <p:cNvPr id="452" name="Соединительная линия уступом 451"/>
          <p:cNvCxnSpPr>
            <a:stCxn id="426" idx="2"/>
            <a:endCxn id="451" idx="0"/>
          </p:cNvCxnSpPr>
          <p:nvPr/>
        </p:nvCxnSpPr>
        <p:spPr>
          <a:xfrm rot="16200000" flipH="1">
            <a:off x="36516347" y="8639025"/>
            <a:ext cx="565228" cy="21159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Прямоугольник 453"/>
          <p:cNvSpPr/>
          <p:nvPr/>
        </p:nvSpPr>
        <p:spPr>
          <a:xfrm>
            <a:off x="28334499" y="39236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Обращение </a:t>
            </a:r>
            <a:r>
              <a:rPr lang="ru-RU" sz="1400" dirty="0" err="1" smtClean="0"/>
              <a:t>Нимли</a:t>
            </a:r>
            <a:r>
              <a:rPr lang="ru-RU" sz="1400" dirty="0" smtClean="0"/>
              <a:t> Франция</a:t>
            </a:r>
            <a:endParaRPr lang="ru-RU" sz="1400" dirty="0"/>
          </a:p>
        </p:txBody>
      </p:sp>
      <p:sp>
        <p:nvSpPr>
          <p:cNvPr id="455" name="Прямоугольник 454"/>
          <p:cNvSpPr/>
          <p:nvPr/>
        </p:nvSpPr>
        <p:spPr>
          <a:xfrm>
            <a:off x="25966354" y="39236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Обращение </a:t>
            </a:r>
            <a:r>
              <a:rPr lang="ru-RU" sz="1400" dirty="0" err="1" smtClean="0"/>
              <a:t>Нимли</a:t>
            </a:r>
            <a:r>
              <a:rPr lang="ru-RU" sz="1400" dirty="0" smtClean="0"/>
              <a:t> США</a:t>
            </a:r>
            <a:endParaRPr lang="ru-RU" sz="1400" dirty="0"/>
          </a:p>
        </p:txBody>
      </p:sp>
      <p:sp>
        <p:nvSpPr>
          <p:cNvPr id="456" name="Прямоугольник 455"/>
          <p:cNvSpPr/>
          <p:nvPr/>
        </p:nvSpPr>
        <p:spPr>
          <a:xfrm>
            <a:off x="30781067" y="39236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Обращение </a:t>
            </a:r>
            <a:r>
              <a:rPr lang="ru-RU" sz="1400" dirty="0" err="1" smtClean="0"/>
              <a:t>Нимли</a:t>
            </a:r>
            <a:r>
              <a:rPr lang="ru-RU" sz="1400" dirty="0" smtClean="0"/>
              <a:t> СССР</a:t>
            </a:r>
            <a:endParaRPr lang="ru-RU" sz="1400" dirty="0"/>
          </a:p>
        </p:txBody>
      </p:sp>
      <p:cxnSp>
        <p:nvCxnSpPr>
          <p:cNvPr id="458" name="Соединительная линия уступом 457"/>
          <p:cNvCxnSpPr>
            <a:stCxn id="394" idx="3"/>
            <a:endCxn id="455" idx="0"/>
          </p:cNvCxnSpPr>
          <p:nvPr/>
        </p:nvCxnSpPr>
        <p:spPr>
          <a:xfrm>
            <a:off x="25966354" y="2960133"/>
            <a:ext cx="1057959" cy="963528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Соединительная линия уступом 458"/>
          <p:cNvCxnSpPr>
            <a:stCxn id="394" idx="3"/>
            <a:endCxn id="454" idx="0"/>
          </p:cNvCxnSpPr>
          <p:nvPr/>
        </p:nvCxnSpPr>
        <p:spPr>
          <a:xfrm>
            <a:off x="25966354" y="2960133"/>
            <a:ext cx="3426104" cy="963528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Соединительная линия уступом 459"/>
          <p:cNvCxnSpPr>
            <a:stCxn id="394" idx="3"/>
            <a:endCxn id="456" idx="0"/>
          </p:cNvCxnSpPr>
          <p:nvPr/>
        </p:nvCxnSpPr>
        <p:spPr>
          <a:xfrm>
            <a:off x="25966354" y="2960133"/>
            <a:ext cx="5872672" cy="963528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Соединительная линия уступом 461"/>
          <p:cNvCxnSpPr>
            <a:stCxn id="455" idx="2"/>
            <a:endCxn id="418" idx="0"/>
          </p:cNvCxnSpPr>
          <p:nvPr/>
        </p:nvCxnSpPr>
        <p:spPr>
          <a:xfrm rot="16200000" flipH="1">
            <a:off x="29085632" y="2942341"/>
            <a:ext cx="361424" cy="4484063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Соединительная линия уступом 464"/>
          <p:cNvCxnSpPr>
            <a:stCxn id="456" idx="2"/>
            <a:endCxn id="418" idx="0"/>
          </p:cNvCxnSpPr>
          <p:nvPr/>
        </p:nvCxnSpPr>
        <p:spPr>
          <a:xfrm rot="5400000">
            <a:off x="31492989" y="5019048"/>
            <a:ext cx="361424" cy="330650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Соединительная линия уступом 462"/>
          <p:cNvCxnSpPr>
            <a:stCxn id="454" idx="2"/>
            <a:endCxn id="418" idx="0"/>
          </p:cNvCxnSpPr>
          <p:nvPr/>
        </p:nvCxnSpPr>
        <p:spPr>
          <a:xfrm rot="16200000" flipH="1">
            <a:off x="30269705" y="4126414"/>
            <a:ext cx="361424" cy="2115918"/>
          </a:xfrm>
          <a:prstGeom prst="bentConnector3">
            <a:avLst>
              <a:gd name="adj1" fmla="val 5201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Прямоугольник 465"/>
          <p:cNvSpPr/>
          <p:nvPr/>
        </p:nvSpPr>
        <p:spPr>
          <a:xfrm>
            <a:off x="21734518" y="389129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Побег </a:t>
            </a:r>
            <a:r>
              <a:rPr lang="ru-RU" sz="1400" dirty="0" err="1" smtClean="0"/>
              <a:t>Нимли</a:t>
            </a:r>
            <a:endParaRPr lang="ru-RU" sz="1400" dirty="0"/>
          </a:p>
        </p:txBody>
      </p:sp>
      <p:cxnSp>
        <p:nvCxnSpPr>
          <p:cNvPr id="468" name="Соединительная линия уступом 467"/>
          <p:cNvCxnSpPr>
            <a:stCxn id="394" idx="2"/>
            <a:endCxn id="466" idx="0"/>
          </p:cNvCxnSpPr>
          <p:nvPr/>
        </p:nvCxnSpPr>
        <p:spPr>
          <a:xfrm rot="5400000">
            <a:off x="23654854" y="2637756"/>
            <a:ext cx="391164" cy="21159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9" name="Прямоугольник 468"/>
          <p:cNvSpPr/>
          <p:nvPr/>
        </p:nvSpPr>
        <p:spPr>
          <a:xfrm>
            <a:off x="23829501" y="5450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Провал </a:t>
            </a:r>
            <a:r>
              <a:rPr lang="ru-RU" sz="1400" dirty="0" err="1" smtClean="0"/>
              <a:t>Нимли</a:t>
            </a:r>
            <a:endParaRPr lang="ru-RU" sz="1400" dirty="0"/>
          </a:p>
        </p:txBody>
      </p:sp>
      <p:cxnSp>
        <p:nvCxnSpPr>
          <p:cNvPr id="471" name="Соединительная линия уступом 470"/>
          <p:cNvCxnSpPr>
            <a:stCxn id="454" idx="2"/>
            <a:endCxn id="469" idx="0"/>
          </p:cNvCxnSpPr>
          <p:nvPr/>
        </p:nvCxnSpPr>
        <p:spPr>
          <a:xfrm rot="5400000">
            <a:off x="26916634" y="2974487"/>
            <a:ext cx="446650" cy="4504998"/>
          </a:xfrm>
          <a:prstGeom prst="bentConnector3">
            <a:avLst>
              <a:gd name="adj1" fmla="val 7823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2" name="Прямоугольник 471"/>
          <p:cNvSpPr/>
          <p:nvPr/>
        </p:nvSpPr>
        <p:spPr>
          <a:xfrm>
            <a:off x="19597665" y="536508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Активность Народной партии (через полгода)</a:t>
            </a:r>
            <a:endParaRPr lang="ru-RU" sz="1400" dirty="0"/>
          </a:p>
        </p:txBody>
      </p:sp>
      <p:cxnSp>
        <p:nvCxnSpPr>
          <p:cNvPr id="475" name="Соединительная линия уступом 474"/>
          <p:cNvCxnSpPr>
            <a:stCxn id="466" idx="2"/>
            <a:endCxn id="472" idx="0"/>
          </p:cNvCxnSpPr>
          <p:nvPr/>
        </p:nvCxnSpPr>
        <p:spPr>
          <a:xfrm rot="5400000">
            <a:off x="21527158" y="4099764"/>
            <a:ext cx="393787" cy="21368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Прямоугольник 475"/>
          <p:cNvSpPr/>
          <p:nvPr/>
        </p:nvSpPr>
        <p:spPr>
          <a:xfrm>
            <a:off x="21713584" y="680605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Ультиматум народа</a:t>
            </a:r>
            <a:endParaRPr lang="ru-RU" sz="1400" dirty="0"/>
          </a:p>
        </p:txBody>
      </p:sp>
      <p:cxnSp>
        <p:nvCxnSpPr>
          <p:cNvPr id="477" name="Соединительная линия уступом 476"/>
          <p:cNvCxnSpPr>
            <a:stCxn id="472" idx="2"/>
            <a:endCxn id="476" idx="0"/>
          </p:cNvCxnSpPr>
          <p:nvPr/>
        </p:nvCxnSpPr>
        <p:spPr>
          <a:xfrm rot="16200000" flipH="1">
            <a:off x="21533096" y="5567611"/>
            <a:ext cx="360975" cy="21159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Прямоугольник 477"/>
          <p:cNvSpPr/>
          <p:nvPr/>
        </p:nvSpPr>
        <p:spPr>
          <a:xfrm>
            <a:off x="23829501" y="8334370"/>
            <a:ext cx="2115918" cy="1080000"/>
          </a:xfrm>
          <a:prstGeom prst="rect">
            <a:avLst/>
          </a:prstGeom>
          <a:solidFill>
            <a:schemeClr val="accent1"/>
          </a:solidFill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Разоблачение партии Истинных вигов</a:t>
            </a:r>
            <a:endParaRPr lang="ru-RU" sz="1400" dirty="0"/>
          </a:p>
        </p:txBody>
      </p:sp>
      <p:sp>
        <p:nvSpPr>
          <p:cNvPr id="479" name="Прямоугольник 478"/>
          <p:cNvSpPr/>
          <p:nvPr/>
        </p:nvSpPr>
        <p:spPr>
          <a:xfrm>
            <a:off x="17481746" y="680605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Последствия митингов</a:t>
            </a:r>
            <a:endParaRPr lang="ru-RU" sz="1400" dirty="0"/>
          </a:p>
        </p:txBody>
      </p:sp>
      <p:cxnSp>
        <p:nvCxnSpPr>
          <p:cNvPr id="480" name="Соединительная линия уступом 479"/>
          <p:cNvCxnSpPr>
            <a:stCxn id="472" idx="2"/>
            <a:endCxn id="479" idx="0"/>
          </p:cNvCxnSpPr>
          <p:nvPr/>
        </p:nvCxnSpPr>
        <p:spPr>
          <a:xfrm rot="5400000">
            <a:off x="19417178" y="5567612"/>
            <a:ext cx="360975" cy="21159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Соединительная линия уступом 481"/>
          <p:cNvCxnSpPr>
            <a:stCxn id="476" idx="2"/>
            <a:endCxn id="478" idx="0"/>
          </p:cNvCxnSpPr>
          <p:nvPr/>
        </p:nvCxnSpPr>
        <p:spPr>
          <a:xfrm rot="16200000" flipH="1">
            <a:off x="23605346" y="7052255"/>
            <a:ext cx="448311" cy="21159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Прямоугольник 487"/>
          <p:cNvSpPr/>
          <p:nvPr/>
        </p:nvSpPr>
        <p:spPr>
          <a:xfrm>
            <a:off x="15365828" y="833437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Смерть </a:t>
            </a:r>
            <a:r>
              <a:rPr lang="ru-RU" sz="1400" dirty="0" err="1" smtClean="0"/>
              <a:t>Мамолу</a:t>
            </a:r>
            <a:r>
              <a:rPr lang="ru-RU" sz="1400" dirty="0" smtClean="0"/>
              <a:t> </a:t>
            </a:r>
            <a:r>
              <a:rPr lang="ru-RU" sz="1400" dirty="0" err="1" smtClean="0"/>
              <a:t>Массакоя</a:t>
            </a:r>
            <a:r>
              <a:rPr lang="ru-RU" sz="1400" dirty="0" smtClean="0"/>
              <a:t> (исторично)</a:t>
            </a:r>
            <a:endParaRPr lang="ru-RU" sz="1400" dirty="0"/>
          </a:p>
        </p:txBody>
      </p:sp>
      <p:cxnSp>
        <p:nvCxnSpPr>
          <p:cNvPr id="489" name="Соединительная линия уступом 488"/>
          <p:cNvCxnSpPr>
            <a:stCxn id="381" idx="1"/>
            <a:endCxn id="488" idx="0"/>
          </p:cNvCxnSpPr>
          <p:nvPr/>
        </p:nvCxnSpPr>
        <p:spPr>
          <a:xfrm rot="10800000" flipV="1">
            <a:off x="16423788" y="2952792"/>
            <a:ext cx="3173877" cy="5381578"/>
          </a:xfrm>
          <a:prstGeom prst="bentConnector2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Соединительная линия уступом 493"/>
          <p:cNvCxnSpPr>
            <a:stCxn id="479" idx="2"/>
            <a:endCxn id="488" idx="0"/>
          </p:cNvCxnSpPr>
          <p:nvPr/>
        </p:nvCxnSpPr>
        <p:spPr>
          <a:xfrm rot="5400000">
            <a:off x="17257591" y="7052255"/>
            <a:ext cx="448311" cy="21159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Соединительная линия уступом 496"/>
          <p:cNvCxnSpPr>
            <a:stCxn id="469" idx="2"/>
            <a:endCxn id="488" idx="0"/>
          </p:cNvCxnSpPr>
          <p:nvPr/>
        </p:nvCxnSpPr>
        <p:spPr>
          <a:xfrm rot="5400000">
            <a:off x="19753595" y="3200504"/>
            <a:ext cx="1804059" cy="8463673"/>
          </a:xfrm>
          <a:prstGeom prst="bentConnector3">
            <a:avLst>
              <a:gd name="adj1" fmla="val 8101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Прямоугольник 506"/>
          <p:cNvSpPr/>
          <p:nvPr/>
        </p:nvSpPr>
        <p:spPr>
          <a:xfrm>
            <a:off x="19594326" y="1161921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Консульская переворот</a:t>
            </a:r>
            <a:endParaRPr lang="ru-RU" sz="1400" dirty="0"/>
          </a:p>
        </p:txBody>
      </p:sp>
      <p:sp>
        <p:nvSpPr>
          <p:cNvPr id="508" name="Прямоугольник 507"/>
          <p:cNvSpPr/>
          <p:nvPr/>
        </p:nvSpPr>
        <p:spPr>
          <a:xfrm>
            <a:off x="11149757" y="1472567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Сорванное </a:t>
            </a:r>
            <a:r>
              <a:rPr lang="ru-RU" sz="1400" dirty="0" smtClean="0"/>
              <a:t>покушение(исторично)</a:t>
            </a:r>
          </a:p>
          <a:p>
            <a:pPr algn="ctr"/>
            <a:endParaRPr lang="ru-RU" sz="1400" dirty="0"/>
          </a:p>
        </p:txBody>
      </p:sp>
      <p:cxnSp>
        <p:nvCxnSpPr>
          <p:cNvPr id="513" name="Соединительная линия уступом 512"/>
          <p:cNvCxnSpPr>
            <a:stCxn id="488" idx="2"/>
            <a:endCxn id="199" idx="0"/>
          </p:cNvCxnSpPr>
          <p:nvPr/>
        </p:nvCxnSpPr>
        <p:spPr>
          <a:xfrm rot="5400000">
            <a:off x="13467247" y="10270758"/>
            <a:ext cx="3812928" cy="2100153"/>
          </a:xfrm>
          <a:prstGeom prst="bentConnector3">
            <a:avLst>
              <a:gd name="adj1" fmla="val 699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Соединительная линия уступом 515"/>
          <p:cNvCxnSpPr>
            <a:stCxn id="199" idx="2"/>
            <a:endCxn id="508" idx="0"/>
          </p:cNvCxnSpPr>
          <p:nvPr/>
        </p:nvCxnSpPr>
        <p:spPr>
          <a:xfrm rot="5400000">
            <a:off x="13056485" y="13458529"/>
            <a:ext cx="418381" cy="21159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Соединительная линия уступом 518"/>
          <p:cNvCxnSpPr>
            <a:stCxn id="488" idx="2"/>
            <a:endCxn id="51" idx="0"/>
          </p:cNvCxnSpPr>
          <p:nvPr/>
        </p:nvCxnSpPr>
        <p:spPr>
          <a:xfrm rot="16200000" flipH="1">
            <a:off x="17214898" y="8623258"/>
            <a:ext cx="528440" cy="21106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Соединительная линия уступом 521"/>
          <p:cNvCxnSpPr>
            <a:stCxn id="507" idx="2"/>
            <a:endCxn id="228" idx="0"/>
          </p:cNvCxnSpPr>
          <p:nvPr/>
        </p:nvCxnSpPr>
        <p:spPr>
          <a:xfrm rot="16200000" flipH="1">
            <a:off x="21469521" y="11881976"/>
            <a:ext cx="497211" cy="213168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Прямоугольник 50"/>
          <p:cNvSpPr/>
          <p:nvPr/>
        </p:nvSpPr>
        <p:spPr>
          <a:xfrm>
            <a:off x="17476491" y="99428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Запрос поддержки в перевороте</a:t>
            </a:r>
            <a:r>
              <a:rPr lang="ru-RU" sz="1400" dirty="0" smtClean="0"/>
              <a:t> </a:t>
            </a:r>
            <a:endParaRPr lang="ru-RU" sz="1400" dirty="0"/>
          </a:p>
        </p:txBody>
      </p:sp>
      <p:cxnSp>
        <p:nvCxnSpPr>
          <p:cNvPr id="54" name="Соединительная линия уступом 53"/>
          <p:cNvCxnSpPr>
            <a:stCxn id="51" idx="2"/>
            <a:endCxn id="507" idx="0"/>
          </p:cNvCxnSpPr>
          <p:nvPr/>
        </p:nvCxnSpPr>
        <p:spPr>
          <a:xfrm rot="16200000" flipH="1">
            <a:off x="19295166" y="10262093"/>
            <a:ext cx="596402" cy="21178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15405953" y="11608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Провал</a:t>
            </a:r>
            <a:r>
              <a:rPr lang="ru-RU" sz="1400" dirty="0" smtClean="0"/>
              <a:t> переворота</a:t>
            </a:r>
            <a:endParaRPr lang="ru-RU" sz="1400" dirty="0"/>
          </a:p>
        </p:txBody>
      </p:sp>
      <p:cxnSp>
        <p:nvCxnSpPr>
          <p:cNvPr id="58" name="Соединительная линия уступом 57"/>
          <p:cNvCxnSpPr>
            <a:stCxn id="51" idx="2"/>
            <a:endCxn id="57" idx="0"/>
          </p:cNvCxnSpPr>
          <p:nvPr/>
        </p:nvCxnSpPr>
        <p:spPr>
          <a:xfrm rot="5400000">
            <a:off x="17206237" y="10280485"/>
            <a:ext cx="585888" cy="20705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Соединительная линия уступом 63"/>
          <p:cNvCxnSpPr>
            <a:stCxn id="57" idx="2"/>
            <a:endCxn id="199" idx="0"/>
          </p:cNvCxnSpPr>
          <p:nvPr/>
        </p:nvCxnSpPr>
        <p:spPr>
          <a:xfrm rot="5400000">
            <a:off x="15124473" y="11887859"/>
            <a:ext cx="538600" cy="21402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13862</TotalTime>
  <Words>89</Words>
  <Application>Microsoft Office PowerPoint</Application>
  <PresentationFormat>Произвольный</PresentationFormat>
  <Paragraphs>24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Слайд 1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mikl mikl</cp:lastModifiedBy>
  <cp:revision>1173</cp:revision>
  <dcterms:created xsi:type="dcterms:W3CDTF">2018-10-23T08:09:21Z</dcterms:created>
  <dcterms:modified xsi:type="dcterms:W3CDTF">2019-12-14T15:30:02Z</dcterms:modified>
</cp:coreProperties>
</file>