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7743" autoAdjust="0"/>
  </p:normalViewPr>
  <p:slideViewPr>
    <p:cSldViewPr snapToGrid="0">
      <p:cViewPr>
        <p:scale>
          <a:sx n="90" d="100"/>
          <a:sy n="90" d="100"/>
        </p:scale>
        <p:origin x="-78" y="6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28.09.2019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Прямоугольник 251"/>
          <p:cNvSpPr/>
          <p:nvPr/>
        </p:nvSpPr>
        <p:spPr>
          <a:xfrm>
            <a:off x="4964657" y="210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Порт на восток(+ база и отношения с ближневосточными странами)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38276" y="3962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торговлю</a:t>
            </a:r>
            <a:r>
              <a:rPr lang="ru-RU" sz="1400" dirty="0" smtClean="0"/>
              <a:t> </a:t>
            </a:r>
            <a:r>
              <a:rPr lang="ru-RU" sz="1400" dirty="0" err="1" smtClean="0"/>
              <a:t>койрой</a:t>
            </a:r>
            <a:r>
              <a:rPr lang="ru-RU" sz="1400" dirty="0" smtClean="0"/>
              <a:t> до прежнего уровня (из-за великой депрессии не раньше 39го </a:t>
            </a:r>
            <a:r>
              <a:rPr lang="ru-RU" sz="1400" dirty="0" err="1" smtClean="0"/>
              <a:t>года+к</a:t>
            </a:r>
            <a:r>
              <a:rPr lang="ru-RU" sz="1400" dirty="0" smtClean="0"/>
              <a:t> </a:t>
            </a:r>
            <a:r>
              <a:rPr lang="ru-RU" sz="1400" dirty="0" err="1" smtClean="0"/>
              <a:t>политке</a:t>
            </a:r>
            <a:r>
              <a:rPr lang="ru-RU" sz="1400" dirty="0" smtClean="0"/>
              <a:t>, плотная кокосовая шелуха для верёвок)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185210" y="3973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Возобновить экспорт каури(ракушки + </a:t>
            </a:r>
            <a:r>
              <a:rPr lang="ru-RU" sz="1400" dirty="0" smtClean="0"/>
              <a:t>к политике)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998833" y="5871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Летающие люди (</a:t>
            </a:r>
            <a:r>
              <a:rPr lang="ru-RU" sz="1400" dirty="0" smtClean="0"/>
              <a:t>В середине тридцатых в </a:t>
            </a:r>
            <a:r>
              <a:rPr lang="ru-RU" sz="1400" dirty="0" err="1" smtClean="0"/>
              <a:t>Мале</a:t>
            </a:r>
            <a:r>
              <a:rPr lang="ru-RU" sz="1400" dirty="0" smtClean="0"/>
              <a:t> появился первый автомобиль. Еще через десять лет островитяне увидели первые самолеты</a:t>
            </a:r>
            <a:r>
              <a:rPr lang="ru-RU" sz="1400" dirty="0" smtClean="0"/>
              <a:t>)</a:t>
            </a:r>
            <a:endParaRPr lang="ru-RU" sz="1400" dirty="0" smtClean="0"/>
          </a:p>
        </p:txBody>
      </p:sp>
      <p:sp>
        <p:nvSpPr>
          <p:cNvPr id="10" name="Прямоугольник 9"/>
          <p:cNvSpPr/>
          <p:nvPr/>
        </p:nvSpPr>
        <p:spPr>
          <a:xfrm>
            <a:off x="15935909" y="4266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</a:t>
            </a:r>
            <a:r>
              <a:rPr lang="ru-RU" sz="1400" dirty="0" smtClean="0"/>
              <a:t>Мохаммеда </a:t>
            </a:r>
            <a:r>
              <a:rPr lang="ru-RU" sz="1400" dirty="0" err="1" smtClean="0"/>
              <a:t>Шамсуддина</a:t>
            </a:r>
            <a:r>
              <a:rPr lang="ru-RU" sz="1400" dirty="0" smtClean="0"/>
              <a:t> </a:t>
            </a:r>
            <a:r>
              <a:rPr lang="en-US" sz="1400" dirty="0" smtClean="0"/>
              <a:t>III</a:t>
            </a:r>
            <a:endParaRPr lang="ru-RU" sz="14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23709787" y="424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</a:t>
            </a:r>
            <a:r>
              <a:rPr lang="ru-RU" sz="1400" dirty="0" err="1" smtClean="0"/>
              <a:t>Хассана</a:t>
            </a:r>
            <a:r>
              <a:rPr lang="ru-RU" sz="1400" dirty="0" smtClean="0"/>
              <a:t> </a:t>
            </a:r>
            <a:r>
              <a:rPr lang="ru-RU" sz="1400" dirty="0" err="1" smtClean="0"/>
              <a:t>Нурадина</a:t>
            </a:r>
            <a:r>
              <a:rPr lang="ru-RU" sz="1400" dirty="0" smtClean="0"/>
              <a:t> </a:t>
            </a:r>
            <a:r>
              <a:rPr lang="en-US" sz="1400" dirty="0" smtClean="0"/>
              <a:t>II</a:t>
            </a:r>
            <a:endParaRPr lang="ru-RU" sz="1400" dirty="0" smtClean="0"/>
          </a:p>
        </p:txBody>
      </p:sp>
      <p:cxnSp>
        <p:nvCxnSpPr>
          <p:cNvPr id="14" name="Прямая соединительная линия 13"/>
          <p:cNvCxnSpPr>
            <a:stCxn id="10" idx="3"/>
            <a:endCxn id="13" idx="1"/>
          </p:cNvCxnSpPr>
          <p:nvPr/>
        </p:nvCxnSpPr>
        <p:spPr>
          <a:xfrm flipV="1">
            <a:off x="18051827" y="964676"/>
            <a:ext cx="5657960" cy="198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1617928" y="2263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Ссылка для </a:t>
            </a:r>
            <a:r>
              <a:rPr lang="ru-RU" sz="1400" dirty="0" err="1" smtClean="0"/>
              <a:t>Шамсуддина</a:t>
            </a:r>
            <a:r>
              <a:rPr lang="ru-RU" sz="1400" dirty="0" smtClean="0"/>
              <a:t> </a:t>
            </a:r>
            <a:r>
              <a:rPr lang="en-US" sz="1400" dirty="0" smtClean="0"/>
              <a:t>III </a:t>
            </a:r>
            <a:r>
              <a:rPr lang="ru-RU" sz="1400" dirty="0" smtClean="0"/>
              <a:t>и его сына</a:t>
            </a:r>
            <a:endParaRPr lang="ru-RU" sz="1400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25979686" y="22597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Приватизация султанского дворца</a:t>
            </a:r>
            <a:endParaRPr lang="ru-RU" sz="1400" dirty="0" smtClean="0"/>
          </a:p>
        </p:txBody>
      </p:sp>
      <p:sp>
        <p:nvSpPr>
          <p:cNvPr id="19" name="Прямоугольник 18"/>
          <p:cNvSpPr/>
          <p:nvPr/>
        </p:nvSpPr>
        <p:spPr>
          <a:xfrm>
            <a:off x="1793818" y="20438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Возобновить традиционную торговлю</a:t>
            </a:r>
            <a:endParaRPr lang="ru-RU" sz="1400" dirty="0" smtClean="0"/>
          </a:p>
        </p:txBody>
      </p:sp>
      <p:sp>
        <p:nvSpPr>
          <p:cNvPr id="20" name="Прямоугольник 19"/>
          <p:cNvSpPr/>
          <p:nvPr/>
        </p:nvSpPr>
        <p:spPr>
          <a:xfrm>
            <a:off x="8265870" y="2043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Монокультурная экономика</a:t>
            </a:r>
            <a:endParaRPr lang="ru-RU" sz="1400" dirty="0" smtClean="0"/>
          </a:p>
        </p:txBody>
      </p:sp>
      <p:cxnSp>
        <p:nvCxnSpPr>
          <p:cNvPr id="21" name="Прямая соединительная линия 20"/>
          <p:cNvCxnSpPr>
            <a:stCxn id="19" idx="3"/>
            <a:endCxn id="20" idx="1"/>
          </p:cNvCxnSpPr>
          <p:nvPr/>
        </p:nvCxnSpPr>
        <p:spPr>
          <a:xfrm flipV="1">
            <a:off x="3909736" y="2583826"/>
            <a:ext cx="435613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6765999" y="38997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“Maldivian fish“(</a:t>
            </a:r>
            <a:r>
              <a:rPr lang="ru-RU" sz="1400" dirty="0" smtClean="0"/>
              <a:t>+ и к </a:t>
            </a:r>
            <a:r>
              <a:rPr lang="ru-RU" sz="1400" dirty="0" err="1" smtClean="0"/>
              <a:t>Шри</a:t>
            </a:r>
            <a:r>
              <a:rPr lang="ru-RU" sz="1400" dirty="0" smtClean="0"/>
              <a:t> ланки и к </a:t>
            </a:r>
            <a:r>
              <a:rPr lang="ru-RU" sz="1400" dirty="0" err="1" smtClean="0"/>
              <a:t>Мальдивам</a:t>
            </a:r>
            <a:r>
              <a:rPr lang="en-US" sz="1400" dirty="0" smtClean="0"/>
              <a:t>)</a:t>
            </a:r>
            <a:endParaRPr lang="ru-RU" sz="1400" dirty="0" smtClean="0"/>
          </a:p>
        </p:txBody>
      </p:sp>
      <p:sp>
        <p:nvSpPr>
          <p:cNvPr id="25" name="Прямоугольник 24"/>
          <p:cNvSpPr/>
          <p:nvPr/>
        </p:nvSpPr>
        <p:spPr>
          <a:xfrm>
            <a:off x="258453" y="75986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священнослужителей</a:t>
            </a:r>
            <a:endParaRPr lang="ru-RU" sz="1400" dirty="0" smtClean="0"/>
          </a:p>
        </p:txBody>
      </p:sp>
      <p:sp>
        <p:nvSpPr>
          <p:cNvPr id="28" name="Прямоугольник 27"/>
          <p:cNvSpPr/>
          <p:nvPr/>
        </p:nvSpPr>
        <p:spPr>
          <a:xfrm>
            <a:off x="9971958" y="3897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Торговые связи с хозяином</a:t>
            </a:r>
            <a:endParaRPr lang="ru-RU" sz="1400" dirty="0" smtClean="0"/>
          </a:p>
        </p:txBody>
      </p:sp>
      <p:cxnSp>
        <p:nvCxnSpPr>
          <p:cNvPr id="38" name="Соединительная линия уступом 37"/>
          <p:cNvCxnSpPr>
            <a:stCxn id="19" idx="2"/>
            <a:endCxn id="11" idx="0"/>
          </p:cNvCxnSpPr>
          <p:nvPr/>
        </p:nvCxnSpPr>
        <p:spPr>
          <a:xfrm rot="5400000">
            <a:off x="1654460" y="2765602"/>
            <a:ext cx="839092" cy="15555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40"/>
          <p:cNvCxnSpPr>
            <a:stCxn id="19" idx="2"/>
            <a:endCxn id="12" idx="0"/>
          </p:cNvCxnSpPr>
          <p:nvPr/>
        </p:nvCxnSpPr>
        <p:spPr>
          <a:xfrm rot="16200000" flipH="1">
            <a:off x="3122810" y="2852794"/>
            <a:ext cx="849327" cy="13913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252" idx="2"/>
            <a:endCxn id="19" idx="0"/>
          </p:cNvCxnSpPr>
          <p:nvPr/>
        </p:nvCxnSpPr>
        <p:spPr>
          <a:xfrm rot="5400000">
            <a:off x="4060442" y="81653"/>
            <a:ext cx="753510" cy="3170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252" idx="2"/>
            <a:endCxn id="20" idx="0"/>
          </p:cNvCxnSpPr>
          <p:nvPr/>
        </p:nvCxnSpPr>
        <p:spPr>
          <a:xfrm rot="16200000" flipH="1">
            <a:off x="7296468" y="16464"/>
            <a:ext cx="753509" cy="3301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20" idx="2"/>
            <a:endCxn id="24" idx="0"/>
          </p:cNvCxnSpPr>
          <p:nvPr/>
        </p:nvCxnSpPr>
        <p:spPr>
          <a:xfrm rot="5400000">
            <a:off x="8185950" y="2761835"/>
            <a:ext cx="775889" cy="1499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20" idx="2"/>
            <a:endCxn id="28" idx="0"/>
          </p:cNvCxnSpPr>
          <p:nvPr/>
        </p:nvCxnSpPr>
        <p:spPr>
          <a:xfrm rot="16200000" flipH="1">
            <a:off x="9789918" y="2657737"/>
            <a:ext cx="773910" cy="17060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Прямоугольник 55"/>
          <p:cNvSpPr/>
          <p:nvPr/>
        </p:nvSpPr>
        <p:spPr>
          <a:xfrm>
            <a:off x="8527568" y="60017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Судовладельцы</a:t>
            </a:r>
            <a:endParaRPr lang="ru-RU" sz="1400" dirty="0" smtClean="0"/>
          </a:p>
        </p:txBody>
      </p:sp>
      <p:sp>
        <p:nvSpPr>
          <p:cNvPr id="57" name="Прямоугольник 56"/>
          <p:cNvSpPr/>
          <p:nvPr/>
        </p:nvSpPr>
        <p:spPr>
          <a:xfrm>
            <a:off x="1840167" y="58925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Островоладельцы</a:t>
            </a:r>
            <a:endParaRPr lang="ru-RU" sz="1400" dirty="0" smtClean="0"/>
          </a:p>
        </p:txBody>
      </p:sp>
      <p:cxnSp>
        <p:nvCxnSpPr>
          <p:cNvPr id="58" name="Соединительная линия уступом 57"/>
          <p:cNvCxnSpPr>
            <a:stCxn id="11" idx="2"/>
            <a:endCxn id="57" idx="0"/>
          </p:cNvCxnSpPr>
          <p:nvPr/>
        </p:nvCxnSpPr>
        <p:spPr>
          <a:xfrm rot="16200000" flipH="1">
            <a:off x="1672349" y="4666804"/>
            <a:ext cx="849663" cy="1601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ная линия уступом 60"/>
          <p:cNvCxnSpPr>
            <a:stCxn id="12" idx="2"/>
            <a:endCxn id="57" idx="0"/>
          </p:cNvCxnSpPr>
          <p:nvPr/>
        </p:nvCxnSpPr>
        <p:spPr>
          <a:xfrm rot="5400000">
            <a:off x="3150934" y="4800347"/>
            <a:ext cx="839428" cy="1345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24" idx="2"/>
            <a:endCxn id="56" idx="0"/>
          </p:cNvCxnSpPr>
          <p:nvPr/>
        </p:nvCxnSpPr>
        <p:spPr>
          <a:xfrm rot="16200000" flipH="1">
            <a:off x="8193716" y="4609956"/>
            <a:ext cx="1022052" cy="17615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Соединительная линия уступом 66"/>
          <p:cNvCxnSpPr>
            <a:stCxn id="28" idx="2"/>
            <a:endCxn id="56" idx="0"/>
          </p:cNvCxnSpPr>
          <p:nvPr/>
        </p:nvCxnSpPr>
        <p:spPr>
          <a:xfrm rot="5400000">
            <a:off x="9795707" y="4767556"/>
            <a:ext cx="1024031" cy="14443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/>
          <p:cNvSpPr/>
          <p:nvPr/>
        </p:nvSpPr>
        <p:spPr>
          <a:xfrm>
            <a:off x="6864816" y="7614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интеллигенции</a:t>
            </a:r>
            <a:endParaRPr lang="ru-RU" sz="1400" dirty="0" smtClean="0"/>
          </a:p>
        </p:txBody>
      </p:sp>
      <p:sp>
        <p:nvSpPr>
          <p:cNvPr id="71" name="Прямоугольник 70"/>
          <p:cNvSpPr/>
          <p:nvPr/>
        </p:nvSpPr>
        <p:spPr>
          <a:xfrm>
            <a:off x="10564787" y="76146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Мальдивское судостроение (+1 верфь)</a:t>
            </a:r>
            <a:endParaRPr lang="ru-RU" sz="1400" dirty="0" smtClean="0"/>
          </a:p>
        </p:txBody>
      </p:sp>
      <p:sp>
        <p:nvSpPr>
          <p:cNvPr id="72" name="Прямоугольник 71"/>
          <p:cNvSpPr/>
          <p:nvPr/>
        </p:nvSpPr>
        <p:spPr>
          <a:xfrm>
            <a:off x="3331474" y="76009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Островное к</a:t>
            </a:r>
            <a:r>
              <a:rPr lang="ru-RU" sz="1400" dirty="0" smtClean="0"/>
              <a:t>лановое хозяйство</a:t>
            </a:r>
            <a:endParaRPr lang="ru-RU" sz="1400" dirty="0" smtClean="0"/>
          </a:p>
        </p:txBody>
      </p:sp>
      <p:cxnSp>
        <p:nvCxnSpPr>
          <p:cNvPr id="73" name="Прямая со стрелкой 72"/>
          <p:cNvCxnSpPr>
            <a:stCxn id="252" idx="2"/>
            <a:endCxn id="9" idx="0"/>
          </p:cNvCxnSpPr>
          <p:nvPr/>
        </p:nvCxnSpPr>
        <p:spPr>
          <a:xfrm>
            <a:off x="6022616" y="1290317"/>
            <a:ext cx="34176" cy="45816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ная линия уступом 75"/>
          <p:cNvCxnSpPr>
            <a:stCxn id="57" idx="2"/>
            <a:endCxn id="25" idx="0"/>
          </p:cNvCxnSpPr>
          <p:nvPr/>
        </p:nvCxnSpPr>
        <p:spPr>
          <a:xfrm rot="5400000">
            <a:off x="1794216" y="6494778"/>
            <a:ext cx="626107" cy="15817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Соединительная линия уступом 78"/>
          <p:cNvCxnSpPr>
            <a:stCxn id="57" idx="2"/>
            <a:endCxn id="72" idx="0"/>
          </p:cNvCxnSpPr>
          <p:nvPr/>
        </p:nvCxnSpPr>
        <p:spPr>
          <a:xfrm rot="16200000" flipH="1">
            <a:off x="3329589" y="6541118"/>
            <a:ext cx="628381" cy="1491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56" idx="2"/>
            <a:endCxn id="70" idx="0"/>
          </p:cNvCxnSpPr>
          <p:nvPr/>
        </p:nvCxnSpPr>
        <p:spPr>
          <a:xfrm rot="5400000">
            <a:off x="8487796" y="6516746"/>
            <a:ext cx="532711" cy="16627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ная линия уступом 84"/>
          <p:cNvCxnSpPr>
            <a:stCxn id="56" idx="2"/>
            <a:endCxn id="71" idx="0"/>
          </p:cNvCxnSpPr>
          <p:nvPr/>
        </p:nvCxnSpPr>
        <p:spPr>
          <a:xfrm rot="16200000" flipH="1">
            <a:off x="10337714" y="6329579"/>
            <a:ext cx="532845" cy="20372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Прямоугольник 87"/>
          <p:cNvSpPr/>
          <p:nvPr/>
        </p:nvSpPr>
        <p:spPr>
          <a:xfrm>
            <a:off x="13868275" y="22796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Избавиться от противников в клане</a:t>
            </a:r>
            <a:endParaRPr lang="ru-RU" sz="1400" dirty="0" smtClean="0"/>
          </a:p>
        </p:txBody>
      </p:sp>
      <p:sp>
        <p:nvSpPr>
          <p:cNvPr id="89" name="Прямоугольник 88"/>
          <p:cNvSpPr/>
          <p:nvPr/>
        </p:nvSpPr>
        <p:spPr>
          <a:xfrm>
            <a:off x="18153670" y="227964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Высказать недовольство британскому безразличию</a:t>
            </a:r>
            <a:endParaRPr lang="ru-RU" sz="1400" dirty="0" smtClean="0"/>
          </a:p>
        </p:txBody>
      </p:sp>
      <p:sp>
        <p:nvSpPr>
          <p:cNvPr id="91" name="Прямоугольник 90"/>
          <p:cNvSpPr/>
          <p:nvPr/>
        </p:nvSpPr>
        <p:spPr>
          <a:xfrm>
            <a:off x="4367284" y="1501253"/>
            <a:ext cx="3300875" cy="505731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Доступ после ветки султанов</a:t>
            </a:r>
            <a:endParaRPr lang="ru-RU" sz="1400" dirty="0" smtClean="0"/>
          </a:p>
        </p:txBody>
      </p:sp>
      <p:sp>
        <p:nvSpPr>
          <p:cNvPr id="98" name="Прямоугольник 97"/>
          <p:cNvSpPr/>
          <p:nvPr/>
        </p:nvSpPr>
        <p:spPr>
          <a:xfrm>
            <a:off x="23723724" y="38725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Назначение </a:t>
            </a:r>
            <a:r>
              <a:rPr lang="ru-RU" sz="1400" dirty="0" err="1" smtClean="0"/>
              <a:t>Амира</a:t>
            </a:r>
            <a:r>
              <a:rPr lang="ru-RU" sz="1400" dirty="0" smtClean="0"/>
              <a:t> Ахмеда </a:t>
            </a:r>
            <a:r>
              <a:rPr lang="ru-RU" sz="1400" dirty="0" err="1" smtClean="0"/>
              <a:t>Диди</a:t>
            </a:r>
            <a:r>
              <a:rPr lang="ru-RU" sz="1400" dirty="0" smtClean="0"/>
              <a:t> Премьер-министром</a:t>
            </a:r>
            <a:endParaRPr lang="ru-RU" sz="1400" dirty="0" smtClean="0"/>
          </a:p>
        </p:txBody>
      </p:sp>
      <p:sp>
        <p:nvSpPr>
          <p:cNvPr id="106" name="Прямоугольник 105"/>
          <p:cNvSpPr/>
          <p:nvPr/>
        </p:nvSpPr>
        <p:spPr>
          <a:xfrm>
            <a:off x="21023743" y="59485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Национальная служба безопасности</a:t>
            </a:r>
            <a:endParaRPr lang="ru-RU" sz="1400" dirty="0" smtClean="0"/>
          </a:p>
        </p:txBody>
      </p:sp>
      <p:sp>
        <p:nvSpPr>
          <p:cNvPr id="107" name="Прямоугольник 106"/>
          <p:cNvSpPr/>
          <p:nvPr/>
        </p:nvSpPr>
        <p:spPr>
          <a:xfrm>
            <a:off x="26580657" y="59508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экспорта рыбы</a:t>
            </a:r>
            <a:endParaRPr lang="ru-RU" sz="1400" dirty="0" smtClean="0"/>
          </a:p>
        </p:txBody>
      </p:sp>
      <p:sp>
        <p:nvSpPr>
          <p:cNvPr id="108" name="Прямоугольник 107"/>
          <p:cNvSpPr/>
          <p:nvPr/>
        </p:nvSpPr>
        <p:spPr>
          <a:xfrm>
            <a:off x="23741921" y="59508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Реформа системы образования</a:t>
            </a:r>
            <a:endParaRPr lang="ru-RU" sz="1400" dirty="0" smtClean="0"/>
          </a:p>
        </p:txBody>
      </p:sp>
      <p:sp>
        <p:nvSpPr>
          <p:cNvPr id="109" name="Прямоугольник 108"/>
          <p:cNvSpPr/>
          <p:nvPr/>
        </p:nvSpPr>
        <p:spPr>
          <a:xfrm>
            <a:off x="26610227" y="76454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прав женщин</a:t>
            </a:r>
            <a:endParaRPr lang="ru-RU" sz="1400" dirty="0" smtClean="0"/>
          </a:p>
        </p:txBody>
      </p:sp>
      <p:sp>
        <p:nvSpPr>
          <p:cNvPr id="110" name="Прямоугольник 109"/>
          <p:cNvSpPr/>
          <p:nvPr/>
        </p:nvSpPr>
        <p:spPr>
          <a:xfrm>
            <a:off x="23744194" y="765906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Реформирование алфавита</a:t>
            </a:r>
            <a:endParaRPr lang="ru-RU" sz="1400" dirty="0" smtClean="0"/>
          </a:p>
        </p:txBody>
      </p:sp>
      <p:sp>
        <p:nvSpPr>
          <p:cNvPr id="111" name="Прямоугольник 110"/>
          <p:cNvSpPr/>
          <p:nvPr/>
        </p:nvSpPr>
        <p:spPr>
          <a:xfrm>
            <a:off x="21026017" y="76431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авиабазы (на островах </a:t>
            </a:r>
            <a:r>
              <a:rPr lang="ru-RU" sz="1400" dirty="0" err="1" smtClean="0"/>
              <a:t>Кела</a:t>
            </a:r>
            <a:r>
              <a:rPr lang="ru-RU" sz="1400" dirty="0" smtClean="0"/>
              <a:t> и </a:t>
            </a:r>
            <a:r>
              <a:rPr lang="ru-RU" sz="1400" dirty="0" err="1" smtClean="0"/>
              <a:t>Ган</a:t>
            </a:r>
            <a:r>
              <a:rPr lang="ru-RU" sz="1400" dirty="0" smtClean="0"/>
              <a:t>)</a:t>
            </a:r>
            <a:endParaRPr lang="ru-RU" sz="1400" dirty="0" smtClean="0"/>
          </a:p>
        </p:txBody>
      </p:sp>
      <p:sp>
        <p:nvSpPr>
          <p:cNvPr id="112" name="Прямоугольник 111"/>
          <p:cNvSpPr/>
          <p:nvPr/>
        </p:nvSpPr>
        <p:spPr>
          <a:xfrm>
            <a:off x="41445850" y="18210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Управление с Цейлона</a:t>
            </a:r>
            <a:endParaRPr lang="ru-RU" sz="1400" dirty="0" smtClean="0"/>
          </a:p>
        </p:txBody>
      </p:sp>
      <p:sp>
        <p:nvSpPr>
          <p:cNvPr id="113" name="Прямоугольник 112"/>
          <p:cNvSpPr/>
          <p:nvPr/>
        </p:nvSpPr>
        <p:spPr>
          <a:xfrm>
            <a:off x="41489066" y="4039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Внутрисемейные интриги</a:t>
            </a:r>
            <a:endParaRPr lang="ru-RU" sz="1400" dirty="0" smtClean="0"/>
          </a:p>
        </p:txBody>
      </p:sp>
      <p:sp>
        <p:nvSpPr>
          <p:cNvPr id="117" name="Прямоугольник 116"/>
          <p:cNvSpPr/>
          <p:nvPr/>
        </p:nvSpPr>
        <p:spPr>
          <a:xfrm>
            <a:off x="15939487" y="392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пост премьер-министра </a:t>
            </a:r>
            <a:r>
              <a:rPr lang="ru-RU" sz="1400" dirty="0" smtClean="0"/>
              <a:t>Абдулу </a:t>
            </a:r>
            <a:r>
              <a:rPr lang="ru-RU" sz="1400" dirty="0" err="1" smtClean="0"/>
              <a:t>Маджид</a:t>
            </a:r>
            <a:r>
              <a:rPr lang="ru-RU" sz="1400" dirty="0" smtClean="0"/>
              <a:t> </a:t>
            </a:r>
            <a:r>
              <a:rPr lang="ru-RU" sz="1400" dirty="0" err="1" smtClean="0"/>
              <a:t>Диди</a:t>
            </a:r>
            <a:endParaRPr lang="ru-RU" sz="1400" dirty="0" smtClean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3159733" y="59783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Пропаганда национальной гордости</a:t>
            </a:r>
            <a:endParaRPr lang="ru-RU" sz="1400" dirty="0" smtClean="0"/>
          </a:p>
        </p:txBody>
      </p:sp>
      <p:sp>
        <p:nvSpPr>
          <p:cNvPr id="119" name="Прямоугольник 118"/>
          <p:cNvSpPr/>
          <p:nvPr/>
        </p:nvSpPr>
        <p:spPr>
          <a:xfrm>
            <a:off x="18716647" y="59806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исполнительного совета (</a:t>
            </a:r>
            <a:r>
              <a:rPr lang="ru-RU" sz="1400" dirty="0" smtClean="0"/>
              <a:t>его сын принц Хасан </a:t>
            </a:r>
            <a:r>
              <a:rPr lang="ru-RU" sz="1400" dirty="0" err="1" smtClean="0"/>
              <a:t>Фарид</a:t>
            </a:r>
            <a:r>
              <a:rPr lang="ru-RU" sz="1400" dirty="0" smtClean="0"/>
              <a:t> </a:t>
            </a:r>
            <a:r>
              <a:rPr lang="ru-RU" sz="1400" dirty="0" err="1" smtClean="0"/>
              <a:t>Диди</a:t>
            </a:r>
            <a:r>
              <a:rPr lang="ru-RU" sz="1400" dirty="0" smtClean="0"/>
              <a:t> осуществлял значительный контроль над правительством через Исполнительный </a:t>
            </a:r>
            <a:r>
              <a:rPr lang="ru-RU" sz="1400" dirty="0" smtClean="0"/>
              <a:t>совет)</a:t>
            </a:r>
            <a:endParaRPr lang="ru-RU" sz="1400" dirty="0" smtClean="0"/>
          </a:p>
        </p:txBody>
      </p:sp>
      <p:sp>
        <p:nvSpPr>
          <p:cNvPr id="120" name="Прямоугольник 119"/>
          <p:cNvSpPr/>
          <p:nvPr/>
        </p:nvSpPr>
        <p:spPr>
          <a:xfrm>
            <a:off x="15959799" y="59806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</a:t>
            </a:r>
            <a:r>
              <a:rPr lang="ru-RU" sz="1400" dirty="0" err="1" smtClean="0"/>
              <a:t>Аскари</a:t>
            </a:r>
            <a:endParaRPr lang="ru-RU" sz="1400" dirty="0" smtClean="0"/>
          </a:p>
        </p:txBody>
      </p:sp>
      <p:sp>
        <p:nvSpPr>
          <p:cNvPr id="121" name="Прямоугольник 120"/>
          <p:cNvSpPr/>
          <p:nvPr/>
        </p:nvSpPr>
        <p:spPr>
          <a:xfrm>
            <a:off x="18718921" y="76121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Отстранение верных Британским взглядам</a:t>
            </a:r>
            <a:endParaRPr lang="ru-RU" sz="1400" dirty="0" smtClean="0"/>
          </a:p>
        </p:txBody>
      </p:sp>
      <p:sp>
        <p:nvSpPr>
          <p:cNvPr id="122" name="Прямоугольник 121"/>
          <p:cNvSpPr/>
          <p:nvPr/>
        </p:nvSpPr>
        <p:spPr>
          <a:xfrm>
            <a:off x="15962072" y="76257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Реформирование </a:t>
            </a:r>
            <a:r>
              <a:rPr lang="ru-RU" sz="1400" dirty="0" err="1" smtClean="0"/>
              <a:t>Аскари</a:t>
            </a:r>
            <a:endParaRPr lang="ru-RU" sz="1400" dirty="0" smtClean="0"/>
          </a:p>
        </p:txBody>
      </p:sp>
      <p:sp>
        <p:nvSpPr>
          <p:cNvPr id="123" name="Прямоугольник 122"/>
          <p:cNvSpPr/>
          <p:nvPr/>
        </p:nvSpPr>
        <p:spPr>
          <a:xfrm>
            <a:off x="13162007" y="76098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султанской гвардии</a:t>
            </a:r>
            <a:endParaRPr lang="ru-RU" sz="1400" dirty="0" smtClean="0"/>
          </a:p>
        </p:txBody>
      </p:sp>
      <p:cxnSp>
        <p:nvCxnSpPr>
          <p:cNvPr id="134" name="Соединительная линия уступом 133"/>
          <p:cNvCxnSpPr>
            <a:stCxn id="10" idx="2"/>
            <a:endCxn id="89" idx="0"/>
          </p:cNvCxnSpPr>
          <p:nvPr/>
        </p:nvCxnSpPr>
        <p:spPr>
          <a:xfrm rot="16200000" flipH="1">
            <a:off x="17716252" y="784272"/>
            <a:ext cx="772992" cy="22177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>
            <a:stCxn id="10" idx="2"/>
            <a:endCxn id="88" idx="0"/>
          </p:cNvCxnSpPr>
          <p:nvPr/>
        </p:nvCxnSpPr>
        <p:spPr>
          <a:xfrm rot="5400000">
            <a:off x="15573555" y="859336"/>
            <a:ext cx="772993" cy="2067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10" idx="2"/>
            <a:endCxn id="117" idx="0"/>
          </p:cNvCxnSpPr>
          <p:nvPr/>
        </p:nvCxnSpPr>
        <p:spPr>
          <a:xfrm>
            <a:off x="16993868" y="1506657"/>
            <a:ext cx="3578" cy="242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17" idx="2"/>
            <a:endCxn id="120" idx="0"/>
          </p:cNvCxnSpPr>
          <p:nvPr/>
        </p:nvCxnSpPr>
        <p:spPr>
          <a:xfrm>
            <a:off x="16997446" y="5009368"/>
            <a:ext cx="20312" cy="971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120" idx="2"/>
            <a:endCxn id="122" idx="0"/>
          </p:cNvCxnSpPr>
          <p:nvPr/>
        </p:nvCxnSpPr>
        <p:spPr>
          <a:xfrm>
            <a:off x="17017758" y="7060612"/>
            <a:ext cx="2273" cy="565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98" idx="2"/>
            <a:endCxn id="108" idx="0"/>
          </p:cNvCxnSpPr>
          <p:nvPr/>
        </p:nvCxnSpPr>
        <p:spPr>
          <a:xfrm>
            <a:off x="24781683" y="4952508"/>
            <a:ext cx="18197" cy="998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 стрелкой 152"/>
          <p:cNvCxnSpPr>
            <a:stCxn id="108" idx="2"/>
            <a:endCxn id="110" idx="0"/>
          </p:cNvCxnSpPr>
          <p:nvPr/>
        </p:nvCxnSpPr>
        <p:spPr>
          <a:xfrm>
            <a:off x="24799880" y="7030820"/>
            <a:ext cx="2273" cy="6282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3" idx="2"/>
            <a:endCxn id="98" idx="0"/>
          </p:cNvCxnSpPr>
          <p:nvPr/>
        </p:nvCxnSpPr>
        <p:spPr>
          <a:xfrm>
            <a:off x="24767746" y="1504676"/>
            <a:ext cx="13937" cy="23678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13" idx="2"/>
            <a:endCxn id="17" idx="0"/>
          </p:cNvCxnSpPr>
          <p:nvPr/>
        </p:nvCxnSpPr>
        <p:spPr>
          <a:xfrm rot="5400000">
            <a:off x="23342292" y="838272"/>
            <a:ext cx="759050" cy="209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13" idx="2"/>
            <a:endCxn id="18" idx="0"/>
          </p:cNvCxnSpPr>
          <p:nvPr/>
        </p:nvCxnSpPr>
        <p:spPr>
          <a:xfrm rot="16200000" flipH="1">
            <a:off x="25525135" y="747286"/>
            <a:ext cx="755121" cy="22698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117" idx="2"/>
            <a:endCxn id="118" idx="0"/>
          </p:cNvCxnSpPr>
          <p:nvPr/>
        </p:nvCxnSpPr>
        <p:spPr>
          <a:xfrm rot="5400000">
            <a:off x="15123084" y="4103976"/>
            <a:ext cx="968970" cy="2779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17" idx="2"/>
            <a:endCxn id="119" idx="0"/>
          </p:cNvCxnSpPr>
          <p:nvPr/>
        </p:nvCxnSpPr>
        <p:spPr>
          <a:xfrm rot="16200000" flipH="1">
            <a:off x="17900404" y="4106410"/>
            <a:ext cx="971244" cy="277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9"/>
          <p:cNvCxnSpPr>
            <a:stCxn id="98" idx="2"/>
            <a:endCxn id="106" idx="0"/>
          </p:cNvCxnSpPr>
          <p:nvPr/>
        </p:nvCxnSpPr>
        <p:spPr>
          <a:xfrm rot="5400000">
            <a:off x="22933674" y="4100537"/>
            <a:ext cx="996038" cy="26999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98" idx="2"/>
            <a:endCxn id="107" idx="0"/>
          </p:cNvCxnSpPr>
          <p:nvPr/>
        </p:nvCxnSpPr>
        <p:spPr>
          <a:xfrm rot="16200000" flipH="1">
            <a:off x="25710993" y="4023197"/>
            <a:ext cx="998312" cy="28569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106" idx="2"/>
            <a:endCxn id="111" idx="0"/>
          </p:cNvCxnSpPr>
          <p:nvPr/>
        </p:nvCxnSpPr>
        <p:spPr>
          <a:xfrm>
            <a:off x="22081702" y="7028546"/>
            <a:ext cx="2274" cy="6145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92"/>
          <p:cNvCxnSpPr>
            <a:stCxn id="108" idx="2"/>
            <a:endCxn id="109" idx="0"/>
          </p:cNvCxnSpPr>
          <p:nvPr/>
        </p:nvCxnSpPr>
        <p:spPr>
          <a:xfrm rot="16200000" flipH="1">
            <a:off x="25926735" y="5903965"/>
            <a:ext cx="614597" cy="28683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20" idx="2"/>
            <a:endCxn id="123" idx="0"/>
          </p:cNvCxnSpPr>
          <p:nvPr/>
        </p:nvCxnSpPr>
        <p:spPr>
          <a:xfrm rot="5400000">
            <a:off x="15344233" y="5936345"/>
            <a:ext cx="549259" cy="2797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19" idx="2"/>
            <a:endCxn id="121" idx="0"/>
          </p:cNvCxnSpPr>
          <p:nvPr/>
        </p:nvCxnSpPr>
        <p:spPr>
          <a:xfrm>
            <a:off x="19774606" y="7060612"/>
            <a:ext cx="2274" cy="5515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24044</TotalTime>
  <Words>204</Words>
  <Application>Microsoft Office PowerPoint</Application>
  <PresentationFormat>Произвольный</PresentationFormat>
  <Paragraphs>38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1336</cp:revision>
  <dcterms:created xsi:type="dcterms:W3CDTF">2018-10-23T08:09:21Z</dcterms:created>
  <dcterms:modified xsi:type="dcterms:W3CDTF">2019-09-27T23:30:34Z</dcterms:modified>
</cp:coreProperties>
</file>