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51206400" cy="36018788"/>
  <p:notesSz cx="6858000" cy="9144000"/>
  <p:defaultTextStyle>
    <a:defPPr>
      <a:defRPr lang="ru-RU"/>
    </a:defPPr>
    <a:lvl1pPr marL="0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6144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2289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98433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64578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30722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96867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63011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29155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CC00C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8673" autoAdjust="0"/>
    <p:restoredTop sz="87886" autoAdjust="0"/>
  </p:normalViewPr>
  <p:slideViewPr>
    <p:cSldViewPr snapToGrid="0">
      <p:cViewPr>
        <p:scale>
          <a:sx n="70" d="100"/>
          <a:sy n="70" d="100"/>
        </p:scale>
        <p:origin x="-72" y="-78"/>
      </p:cViewPr>
      <p:guideLst>
        <p:guide orient="horz" pos="11344"/>
        <p:guide pos="161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22.02.2021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667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00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4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8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1999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5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89332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36663" y="1143000"/>
            <a:ext cx="43846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6EE9E-3817-4644-8752-DBAA6FA3C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3977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1" y="5894744"/>
            <a:ext cx="38404800" cy="12539874"/>
          </a:xfrm>
        </p:spPr>
        <p:txBody>
          <a:bodyPr anchor="b"/>
          <a:lstStyle>
            <a:lvl1pPr algn="ctr">
              <a:defRPr sz="247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1" y="18918204"/>
            <a:ext cx="38404800" cy="8696200"/>
          </a:xfrm>
        </p:spPr>
        <p:txBody>
          <a:bodyPr/>
          <a:lstStyle>
            <a:lvl1pPr marL="0" indent="0" algn="ctr">
              <a:buNone/>
              <a:defRPr sz="9900"/>
            </a:lvl1pPr>
            <a:lvl2pPr marL="1878359" indent="0" algn="ctr">
              <a:buNone/>
              <a:defRPr sz="8200"/>
            </a:lvl2pPr>
            <a:lvl3pPr marL="3756718" indent="0" algn="ctr">
              <a:buNone/>
              <a:defRPr sz="7400"/>
            </a:lvl3pPr>
            <a:lvl4pPr marL="5635077" indent="0" algn="ctr">
              <a:buNone/>
              <a:defRPr sz="6600"/>
            </a:lvl4pPr>
            <a:lvl5pPr marL="7513436" indent="0" algn="ctr">
              <a:buNone/>
              <a:defRPr sz="6600"/>
            </a:lvl5pPr>
            <a:lvl6pPr marL="9391794" indent="0" algn="ctr">
              <a:buNone/>
              <a:defRPr sz="6600"/>
            </a:lvl6pPr>
            <a:lvl7pPr marL="11270153" indent="0" algn="ctr">
              <a:buNone/>
              <a:defRPr sz="6600"/>
            </a:lvl7pPr>
            <a:lvl8pPr marL="13148512" indent="0" algn="ctr">
              <a:buNone/>
              <a:defRPr sz="6600"/>
            </a:lvl8pPr>
            <a:lvl9pPr marL="15026871" indent="0" algn="ctr">
              <a:buNone/>
              <a:defRPr sz="6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22.02.2021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22.02.2021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917668"/>
            <a:ext cx="11041380" cy="3052425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17668"/>
            <a:ext cx="32484061" cy="3052425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22.02.2021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22.02.2021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4" y="8979693"/>
            <a:ext cx="44165519" cy="14982813"/>
          </a:xfrm>
        </p:spPr>
        <p:txBody>
          <a:bodyPr anchor="b"/>
          <a:lstStyle>
            <a:lvl1pPr>
              <a:defRPr sz="247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4" y="24104247"/>
            <a:ext cx="44165519" cy="7879108"/>
          </a:xfrm>
        </p:spPr>
        <p:txBody>
          <a:bodyPr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187835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375671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56350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75134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939179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12701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31485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50268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22.02.2021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2" y="9588334"/>
            <a:ext cx="21762720" cy="2285359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1" y="9588334"/>
            <a:ext cx="21762720" cy="2285359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22.02.2021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917674"/>
            <a:ext cx="44165519" cy="69619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829610"/>
            <a:ext cx="21662706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3156863"/>
            <a:ext cx="21662706" cy="1935176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829610"/>
            <a:ext cx="21769390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3156863"/>
            <a:ext cx="21769390" cy="1935176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22.02.2021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22.02.2021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22.02.2021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186042"/>
            <a:ext cx="25923240" cy="25596684"/>
          </a:xfrm>
        </p:spPr>
        <p:txBody>
          <a:bodyPr/>
          <a:lstStyle>
            <a:lvl1pPr>
              <a:defRPr sz="131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22.02.2021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186042"/>
            <a:ext cx="25923240" cy="25596684"/>
          </a:xfrm>
        </p:spPr>
        <p:txBody>
          <a:bodyPr anchor="t"/>
          <a:lstStyle>
            <a:lvl1pPr marL="0" indent="0">
              <a:buNone/>
              <a:defRPr sz="13100"/>
            </a:lvl1pPr>
            <a:lvl2pPr marL="1878359" indent="0">
              <a:buNone/>
              <a:defRPr sz="11500"/>
            </a:lvl2pPr>
            <a:lvl3pPr marL="3756718" indent="0">
              <a:buNone/>
              <a:defRPr sz="9900"/>
            </a:lvl3pPr>
            <a:lvl4pPr marL="5635077" indent="0">
              <a:buNone/>
              <a:defRPr sz="8200"/>
            </a:lvl4pPr>
            <a:lvl5pPr marL="7513436" indent="0">
              <a:buNone/>
              <a:defRPr sz="8200"/>
            </a:lvl5pPr>
            <a:lvl6pPr marL="9391794" indent="0">
              <a:buNone/>
              <a:defRPr sz="8200"/>
            </a:lvl6pPr>
            <a:lvl7pPr marL="11270153" indent="0">
              <a:buNone/>
              <a:defRPr sz="8200"/>
            </a:lvl7pPr>
            <a:lvl8pPr marL="13148512" indent="0">
              <a:buNone/>
              <a:defRPr sz="8200"/>
            </a:lvl8pPr>
            <a:lvl9pPr marL="15026871" indent="0">
              <a:buNone/>
              <a:defRPr sz="82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22.02.2021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4" y="1917674"/>
            <a:ext cx="44165519" cy="6961967"/>
          </a:xfrm>
          <a:prstGeom prst="rect">
            <a:avLst/>
          </a:prstGeom>
        </p:spPr>
        <p:txBody>
          <a:bodyPr vert="horz" lIns="124733" tIns="62367" rIns="124733" bIns="62367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4" y="9588334"/>
            <a:ext cx="44165519" cy="22853590"/>
          </a:xfrm>
          <a:prstGeom prst="rect">
            <a:avLst/>
          </a:prstGeom>
        </p:spPr>
        <p:txBody>
          <a:bodyPr vert="horz" lIns="124733" tIns="62367" rIns="124733" bIns="62367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2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22.02.2021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33384083"/>
            <a:ext cx="17282159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756718" rtl="0" eaLnBrk="1" latinLnBrk="0" hangingPunct="1">
        <a:lnSpc>
          <a:spcPct val="90000"/>
        </a:lnSpc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179" indent="-939179" algn="l" defTabSz="3756718" rtl="0" eaLnBrk="1" latinLnBrk="0" hangingPunct="1">
        <a:lnSpc>
          <a:spcPct val="90000"/>
        </a:lnSpc>
        <a:spcBef>
          <a:spcPts val="4109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17538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695897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55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8452614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0973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09332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7691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66050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8359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6718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5077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3436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1794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0153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48512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26871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Прямоугольник 41"/>
          <p:cNvSpPr/>
          <p:nvPr/>
        </p:nvSpPr>
        <p:spPr>
          <a:xfrm>
            <a:off x="5915604" y="436813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Подготовка администрации из </a:t>
            </a:r>
            <a:r>
              <a:rPr lang="ru-RU" sz="1400" dirty="0" err="1" smtClean="0"/>
              <a:t>ассимиладуш</a:t>
            </a:r>
            <a:r>
              <a:rPr lang="ru-RU" sz="1400" dirty="0" smtClean="0"/>
              <a:t> </a:t>
            </a:r>
            <a:r>
              <a:rPr lang="ru-RU" sz="1200" dirty="0" smtClean="0"/>
              <a:t>(марионетка, </a:t>
            </a:r>
            <a:r>
              <a:rPr lang="ru-RU" sz="1200" dirty="0" err="1" smtClean="0"/>
              <a:t>нац</a:t>
            </a:r>
            <a:r>
              <a:rPr lang="ru-RU" sz="1200" dirty="0" smtClean="0"/>
              <a:t> дух на год который будет готовить)</a:t>
            </a:r>
          </a:p>
        </p:txBody>
      </p:sp>
      <p:sp>
        <p:nvSpPr>
          <p:cNvPr id="44" name="Прямоугольник 43"/>
          <p:cNvSpPr/>
          <p:nvPr/>
        </p:nvSpPr>
        <p:spPr>
          <a:xfrm>
            <a:off x="5915604" y="5155597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Сформировать руководство  местной партии (Доминион)</a:t>
            </a:r>
          </a:p>
        </p:txBody>
      </p:sp>
      <p:sp>
        <p:nvSpPr>
          <p:cNvPr id="47" name="Прямоугольник 46"/>
          <p:cNvSpPr/>
          <p:nvPr/>
        </p:nvSpPr>
        <p:spPr>
          <a:xfrm>
            <a:off x="5915606" y="350810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рабочего класса из местных</a:t>
            </a:r>
          </a:p>
        </p:txBody>
      </p:sp>
      <p:sp>
        <p:nvSpPr>
          <p:cNvPr id="48" name="Прямоугольник 47"/>
          <p:cNvSpPr/>
          <p:nvPr/>
        </p:nvSpPr>
        <p:spPr>
          <a:xfrm>
            <a:off x="3304742" y="187518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Национализация промышленности</a:t>
            </a:r>
          </a:p>
        </p:txBody>
      </p:sp>
      <p:sp>
        <p:nvSpPr>
          <p:cNvPr id="59" name="Прямоугольник 58"/>
          <p:cNvSpPr/>
          <p:nvPr/>
        </p:nvSpPr>
        <p:spPr>
          <a:xfrm>
            <a:off x="4607026" y="672382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Диктатура пролетариата</a:t>
            </a:r>
          </a:p>
        </p:txBody>
      </p:sp>
      <p:sp>
        <p:nvSpPr>
          <p:cNvPr id="63" name="Прямоугольник 62"/>
          <p:cNvSpPr/>
          <p:nvPr/>
        </p:nvSpPr>
        <p:spPr>
          <a:xfrm>
            <a:off x="7208380" y="672099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Народная </a:t>
            </a:r>
            <a:r>
              <a:rPr lang="ru-RU" sz="1400" dirty="0" smtClean="0"/>
              <a:t>демократия (выборы)</a:t>
            </a:r>
          </a:p>
        </p:txBody>
      </p:sp>
      <p:cxnSp>
        <p:nvCxnSpPr>
          <p:cNvPr id="64" name="Соединительная линия уступом 63"/>
          <p:cNvCxnSpPr>
            <a:stCxn id="42" idx="2"/>
            <a:endCxn id="48" idx="0"/>
          </p:cNvCxnSpPr>
          <p:nvPr/>
        </p:nvCxnSpPr>
        <p:spPr>
          <a:xfrm rot="5400000">
            <a:off x="5488945" y="390569"/>
            <a:ext cx="358375" cy="261086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>
            <a:stCxn id="42" idx="2"/>
            <a:endCxn id="197" idx="0"/>
          </p:cNvCxnSpPr>
          <p:nvPr/>
        </p:nvCxnSpPr>
        <p:spPr>
          <a:xfrm flipH="1">
            <a:off x="6968307" y="1516813"/>
            <a:ext cx="5256" cy="37794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Соединительная линия уступом 68"/>
          <p:cNvCxnSpPr>
            <a:stCxn id="42" idx="2"/>
            <a:endCxn id="229" idx="0"/>
          </p:cNvCxnSpPr>
          <p:nvPr/>
        </p:nvCxnSpPr>
        <p:spPr>
          <a:xfrm rot="16200000" flipH="1">
            <a:off x="8102323" y="388053"/>
            <a:ext cx="354298" cy="261181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47" idx="2"/>
            <a:endCxn id="44" idx="0"/>
          </p:cNvCxnSpPr>
          <p:nvPr/>
        </p:nvCxnSpPr>
        <p:spPr>
          <a:xfrm flipH="1">
            <a:off x="6973563" y="4588101"/>
            <a:ext cx="2" cy="56749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Соединительная линия уступом 89"/>
          <p:cNvCxnSpPr>
            <a:stCxn id="59" idx="2"/>
            <a:endCxn id="257" idx="0"/>
          </p:cNvCxnSpPr>
          <p:nvPr/>
        </p:nvCxnSpPr>
        <p:spPr>
          <a:xfrm rot="16200000" flipH="1">
            <a:off x="6072415" y="7396389"/>
            <a:ext cx="488467" cy="130332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Прямоугольник 180"/>
          <p:cNvSpPr/>
          <p:nvPr/>
        </p:nvSpPr>
        <p:spPr>
          <a:xfrm>
            <a:off x="2049150" y="350810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Равенство рас!</a:t>
            </a:r>
            <a:endParaRPr lang="ru-RU" sz="1400" dirty="0" smtClean="0"/>
          </a:p>
        </p:txBody>
      </p:sp>
      <p:sp>
        <p:nvSpPr>
          <p:cNvPr id="285" name="Прямоугольник 284"/>
          <p:cNvSpPr/>
          <p:nvPr/>
        </p:nvSpPr>
        <p:spPr>
          <a:xfrm>
            <a:off x="3307016" y="516353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профсоюзов</a:t>
            </a:r>
          </a:p>
        </p:txBody>
      </p:sp>
      <p:cxnSp>
        <p:nvCxnSpPr>
          <p:cNvPr id="286" name="Соединительная линия уступом 285"/>
          <p:cNvCxnSpPr>
            <a:stCxn id="47" idx="2"/>
            <a:endCxn id="285" idx="0"/>
          </p:cNvCxnSpPr>
          <p:nvPr/>
        </p:nvCxnSpPr>
        <p:spPr>
          <a:xfrm rot="5400000">
            <a:off x="5381555" y="3571521"/>
            <a:ext cx="575430" cy="260859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Прямоугольник 290"/>
          <p:cNvSpPr/>
          <p:nvPr/>
        </p:nvSpPr>
        <p:spPr>
          <a:xfrm>
            <a:off x="877715" y="1872647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крестьянства из племён</a:t>
            </a:r>
          </a:p>
        </p:txBody>
      </p:sp>
      <p:cxnSp>
        <p:nvCxnSpPr>
          <p:cNvPr id="292" name="Соединительная линия уступом 291"/>
          <p:cNvCxnSpPr>
            <a:stCxn id="42" idx="2"/>
            <a:endCxn id="291" idx="0"/>
          </p:cNvCxnSpPr>
          <p:nvPr/>
        </p:nvCxnSpPr>
        <p:spPr>
          <a:xfrm rot="5400000">
            <a:off x="4276702" y="-824214"/>
            <a:ext cx="355834" cy="503788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Соединительная линия уступом 294"/>
          <p:cNvCxnSpPr>
            <a:stCxn id="291" idx="2"/>
            <a:endCxn id="181" idx="0"/>
          </p:cNvCxnSpPr>
          <p:nvPr/>
        </p:nvCxnSpPr>
        <p:spPr>
          <a:xfrm rot="16200000" flipH="1">
            <a:off x="2243663" y="2644657"/>
            <a:ext cx="555457" cy="117143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Соединительная линия уступом 297"/>
          <p:cNvCxnSpPr>
            <a:stCxn id="48" idx="2"/>
            <a:endCxn id="181" idx="0"/>
          </p:cNvCxnSpPr>
          <p:nvPr/>
        </p:nvCxnSpPr>
        <p:spPr>
          <a:xfrm rot="5400000">
            <a:off x="3458447" y="2603850"/>
            <a:ext cx="552916" cy="125559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Прямоугольник 300"/>
          <p:cNvSpPr/>
          <p:nvPr/>
        </p:nvSpPr>
        <p:spPr>
          <a:xfrm>
            <a:off x="2053698" y="6719877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Отменить </a:t>
            </a:r>
            <a:r>
              <a:rPr lang="ru-RU" sz="1400" dirty="0" smtClean="0"/>
              <a:t>рабский труд и детские </a:t>
            </a:r>
            <a:r>
              <a:rPr lang="ru-RU" sz="1400" dirty="0" smtClean="0"/>
              <a:t>браки</a:t>
            </a:r>
            <a:endParaRPr lang="ru-RU" sz="1400" dirty="0" smtClean="0"/>
          </a:p>
        </p:txBody>
      </p:sp>
      <p:cxnSp>
        <p:nvCxnSpPr>
          <p:cNvPr id="302" name="Соединительная линия уступом 301"/>
          <p:cNvCxnSpPr>
            <a:stCxn id="285" idx="2"/>
            <a:endCxn id="301" idx="0"/>
          </p:cNvCxnSpPr>
          <p:nvPr/>
        </p:nvCxnSpPr>
        <p:spPr>
          <a:xfrm rot="5400000">
            <a:off x="3500143" y="5855045"/>
            <a:ext cx="476346" cy="125331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Прямая со стрелкой 304"/>
          <p:cNvCxnSpPr>
            <a:stCxn id="181" idx="2"/>
            <a:endCxn id="301" idx="0"/>
          </p:cNvCxnSpPr>
          <p:nvPr/>
        </p:nvCxnSpPr>
        <p:spPr>
          <a:xfrm>
            <a:off x="3107109" y="4588104"/>
            <a:ext cx="4548" cy="213177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Прямоугольник 206"/>
          <p:cNvSpPr/>
          <p:nvPr/>
        </p:nvSpPr>
        <p:spPr>
          <a:xfrm>
            <a:off x="877715" y="5155597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Сделать образование обязательным</a:t>
            </a:r>
          </a:p>
        </p:txBody>
      </p:sp>
      <p:cxnSp>
        <p:nvCxnSpPr>
          <p:cNvPr id="212" name="Прямая со стрелкой 211"/>
          <p:cNvCxnSpPr>
            <a:stCxn id="291" idx="2"/>
            <a:endCxn id="207" idx="0"/>
          </p:cNvCxnSpPr>
          <p:nvPr/>
        </p:nvCxnSpPr>
        <p:spPr>
          <a:xfrm>
            <a:off x="1935674" y="2952647"/>
            <a:ext cx="0" cy="220295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Прямая со стрелкой 213"/>
          <p:cNvCxnSpPr>
            <a:stCxn id="48" idx="2"/>
            <a:endCxn id="285" idx="0"/>
          </p:cNvCxnSpPr>
          <p:nvPr/>
        </p:nvCxnSpPr>
        <p:spPr>
          <a:xfrm>
            <a:off x="4362701" y="2955188"/>
            <a:ext cx="2274" cy="220834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Соединительная линия уступом 214"/>
          <p:cNvCxnSpPr>
            <a:stCxn id="207" idx="2"/>
            <a:endCxn id="301" idx="0"/>
          </p:cNvCxnSpPr>
          <p:nvPr/>
        </p:nvCxnSpPr>
        <p:spPr>
          <a:xfrm rot="16200000" flipH="1">
            <a:off x="2281525" y="5889745"/>
            <a:ext cx="484280" cy="117598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Прямоугольник 196"/>
          <p:cNvSpPr/>
          <p:nvPr/>
        </p:nvSpPr>
        <p:spPr>
          <a:xfrm>
            <a:off x="5910348" y="1894757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местных самоуправлений (колония, но после того, как </a:t>
            </a:r>
            <a:r>
              <a:rPr lang="ru-RU" sz="1400" dirty="0" err="1" smtClean="0"/>
              <a:t>нац</a:t>
            </a:r>
            <a:r>
              <a:rPr lang="ru-RU" sz="1400" dirty="0" smtClean="0"/>
              <a:t> дух на подготовку пропадёт)</a:t>
            </a:r>
          </a:p>
        </p:txBody>
      </p:sp>
      <p:cxnSp>
        <p:nvCxnSpPr>
          <p:cNvPr id="226" name="Прямая со стрелкой 225"/>
          <p:cNvCxnSpPr>
            <a:stCxn id="197" idx="2"/>
            <a:endCxn id="47" idx="0"/>
          </p:cNvCxnSpPr>
          <p:nvPr/>
        </p:nvCxnSpPr>
        <p:spPr>
          <a:xfrm>
            <a:off x="6968307" y="2974757"/>
            <a:ext cx="5258" cy="53334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Прямоугольник 228"/>
          <p:cNvSpPr/>
          <p:nvPr/>
        </p:nvSpPr>
        <p:spPr>
          <a:xfrm>
            <a:off x="8527422" y="187111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Помощь из Португалии</a:t>
            </a:r>
          </a:p>
        </p:txBody>
      </p:sp>
      <p:sp>
        <p:nvSpPr>
          <p:cNvPr id="230" name="Прямоугольник 229"/>
          <p:cNvSpPr/>
          <p:nvPr/>
        </p:nvSpPr>
        <p:spPr>
          <a:xfrm>
            <a:off x="8522167" y="350547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Добыча местных ресурсов</a:t>
            </a:r>
          </a:p>
        </p:txBody>
      </p:sp>
      <p:cxnSp>
        <p:nvCxnSpPr>
          <p:cNvPr id="232" name="Прямая со стрелкой 231"/>
          <p:cNvCxnSpPr>
            <a:stCxn id="229" idx="2"/>
            <a:endCxn id="230" idx="0"/>
          </p:cNvCxnSpPr>
          <p:nvPr/>
        </p:nvCxnSpPr>
        <p:spPr>
          <a:xfrm flipH="1">
            <a:off x="9580126" y="2951111"/>
            <a:ext cx="5255" cy="55436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Прямоугольник 234"/>
          <p:cNvSpPr/>
          <p:nvPr/>
        </p:nvSpPr>
        <p:spPr>
          <a:xfrm>
            <a:off x="8543190" y="515777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собственной армии</a:t>
            </a:r>
          </a:p>
        </p:txBody>
      </p:sp>
      <p:cxnSp>
        <p:nvCxnSpPr>
          <p:cNvPr id="236" name="Соединительная линия уступом 235"/>
          <p:cNvCxnSpPr>
            <a:stCxn id="47" idx="2"/>
            <a:endCxn id="235" idx="0"/>
          </p:cNvCxnSpPr>
          <p:nvPr/>
        </p:nvCxnSpPr>
        <p:spPr>
          <a:xfrm rot="16200000" flipH="1">
            <a:off x="8002519" y="3559147"/>
            <a:ext cx="569677" cy="262758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Прямоугольник 238"/>
          <p:cNvSpPr/>
          <p:nvPr/>
        </p:nvSpPr>
        <p:spPr>
          <a:xfrm>
            <a:off x="9925301" y="671330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Собрать красные дивизии (если ПТ в войне, то создаст </a:t>
            </a:r>
            <a:r>
              <a:rPr lang="ru-RU" sz="1400" dirty="0" err="1" smtClean="0"/>
              <a:t>бомжедивки</a:t>
            </a:r>
            <a:r>
              <a:rPr lang="ru-RU" sz="1400" dirty="0" smtClean="0"/>
              <a:t>)</a:t>
            </a:r>
          </a:p>
        </p:txBody>
      </p:sp>
      <p:cxnSp>
        <p:nvCxnSpPr>
          <p:cNvPr id="240" name="Соединительная линия уступом 239"/>
          <p:cNvCxnSpPr>
            <a:stCxn id="235" idx="2"/>
            <a:endCxn id="239" idx="0"/>
          </p:cNvCxnSpPr>
          <p:nvPr/>
        </p:nvCxnSpPr>
        <p:spPr>
          <a:xfrm rot="16200000" flipH="1">
            <a:off x="10054439" y="5784487"/>
            <a:ext cx="475530" cy="138211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Прямая соединительная линия 242"/>
          <p:cNvCxnSpPr>
            <a:stCxn id="59" idx="3"/>
            <a:endCxn id="63" idx="1"/>
          </p:cNvCxnSpPr>
          <p:nvPr/>
        </p:nvCxnSpPr>
        <p:spPr>
          <a:xfrm flipV="1">
            <a:off x="6722944" y="7260992"/>
            <a:ext cx="485436" cy="282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Соединительная линия уступом 248"/>
          <p:cNvCxnSpPr>
            <a:stCxn id="44" idx="2"/>
            <a:endCxn id="63" idx="0"/>
          </p:cNvCxnSpPr>
          <p:nvPr/>
        </p:nvCxnSpPr>
        <p:spPr>
          <a:xfrm rot="16200000" flipH="1">
            <a:off x="7377254" y="5831906"/>
            <a:ext cx="485395" cy="129277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Соединительная линия уступом 253"/>
          <p:cNvCxnSpPr>
            <a:stCxn id="44" idx="2"/>
            <a:endCxn id="59" idx="0"/>
          </p:cNvCxnSpPr>
          <p:nvPr/>
        </p:nvCxnSpPr>
        <p:spPr>
          <a:xfrm rot="5400000">
            <a:off x="6075163" y="5825419"/>
            <a:ext cx="488223" cy="130857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Прямоугольник 256"/>
          <p:cNvSpPr/>
          <p:nvPr/>
        </p:nvSpPr>
        <p:spPr>
          <a:xfrm>
            <a:off x="5910353" y="8292287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Союзная республика</a:t>
            </a:r>
          </a:p>
        </p:txBody>
      </p:sp>
      <p:sp>
        <p:nvSpPr>
          <p:cNvPr id="258" name="Прямоугольник 257"/>
          <p:cNvSpPr/>
          <p:nvPr/>
        </p:nvSpPr>
        <p:spPr>
          <a:xfrm>
            <a:off x="3351082" y="828703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Коллективизация</a:t>
            </a:r>
          </a:p>
        </p:txBody>
      </p:sp>
      <p:sp>
        <p:nvSpPr>
          <p:cNvPr id="262" name="Прямоугольник 261"/>
          <p:cNvSpPr/>
          <p:nvPr/>
        </p:nvSpPr>
        <p:spPr>
          <a:xfrm>
            <a:off x="8569472" y="828703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Аграрные реформы</a:t>
            </a:r>
            <a:endParaRPr lang="ru-RU" sz="1400" dirty="0" smtClean="0"/>
          </a:p>
        </p:txBody>
      </p:sp>
      <p:sp>
        <p:nvSpPr>
          <p:cNvPr id="264" name="Прямоугольник 263"/>
          <p:cNvSpPr/>
          <p:nvPr/>
        </p:nvSpPr>
        <p:spPr>
          <a:xfrm>
            <a:off x="5905098" y="980052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Индустриализация</a:t>
            </a:r>
          </a:p>
        </p:txBody>
      </p:sp>
      <p:cxnSp>
        <p:nvCxnSpPr>
          <p:cNvPr id="267" name="Соединительная линия уступом 266"/>
          <p:cNvCxnSpPr>
            <a:stCxn id="63" idx="2"/>
            <a:endCxn id="262" idx="0"/>
          </p:cNvCxnSpPr>
          <p:nvPr/>
        </p:nvCxnSpPr>
        <p:spPr>
          <a:xfrm rot="16200000" flipH="1">
            <a:off x="8703865" y="7363466"/>
            <a:ext cx="486040" cy="136109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Соединительная линия уступом 274"/>
          <p:cNvCxnSpPr>
            <a:stCxn id="59" idx="2"/>
            <a:endCxn id="258" idx="0"/>
          </p:cNvCxnSpPr>
          <p:nvPr/>
        </p:nvCxnSpPr>
        <p:spPr>
          <a:xfrm rot="5400000">
            <a:off x="4795407" y="7417454"/>
            <a:ext cx="483212" cy="125594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Соединительная линия уступом 282"/>
          <p:cNvCxnSpPr>
            <a:stCxn id="63" idx="2"/>
            <a:endCxn id="257" idx="0"/>
          </p:cNvCxnSpPr>
          <p:nvPr/>
        </p:nvCxnSpPr>
        <p:spPr>
          <a:xfrm rot="5400000">
            <a:off x="7371679" y="7397626"/>
            <a:ext cx="491295" cy="129802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Прямая со стрелкой 287"/>
          <p:cNvCxnSpPr>
            <a:stCxn id="257" idx="2"/>
            <a:endCxn id="264" idx="0"/>
          </p:cNvCxnSpPr>
          <p:nvPr/>
        </p:nvCxnSpPr>
        <p:spPr>
          <a:xfrm flipH="1">
            <a:off x="6963057" y="9372287"/>
            <a:ext cx="5255" cy="42823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6" name="Прямоугольник 295"/>
          <p:cNvSpPr/>
          <p:nvPr/>
        </p:nvSpPr>
        <p:spPr>
          <a:xfrm>
            <a:off x="10965822" y="348970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Помощь с созданием ВМФ и морских баз</a:t>
            </a:r>
          </a:p>
        </p:txBody>
      </p:sp>
      <p:cxnSp>
        <p:nvCxnSpPr>
          <p:cNvPr id="297" name="Соединительная линия уступом 296"/>
          <p:cNvCxnSpPr>
            <a:stCxn id="229" idx="2"/>
            <a:endCxn id="296" idx="0"/>
          </p:cNvCxnSpPr>
          <p:nvPr/>
        </p:nvCxnSpPr>
        <p:spPr>
          <a:xfrm rot="16200000" flipH="1">
            <a:off x="10535285" y="2001207"/>
            <a:ext cx="538593" cy="24384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Соединительная линия уступом 48"/>
          <p:cNvCxnSpPr>
            <a:stCxn id="258" idx="2"/>
            <a:endCxn id="264" idx="0"/>
          </p:cNvCxnSpPr>
          <p:nvPr/>
        </p:nvCxnSpPr>
        <p:spPr>
          <a:xfrm rot="16200000" flipH="1">
            <a:off x="5469304" y="8306769"/>
            <a:ext cx="433490" cy="255401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Соединительная линия уступом 52"/>
          <p:cNvCxnSpPr>
            <a:stCxn id="262" idx="2"/>
            <a:endCxn id="264" idx="0"/>
          </p:cNvCxnSpPr>
          <p:nvPr/>
        </p:nvCxnSpPr>
        <p:spPr>
          <a:xfrm rot="5400000">
            <a:off x="8078499" y="8251590"/>
            <a:ext cx="433490" cy="266437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11318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26932</TotalTime>
  <Words>107</Words>
  <Application>Microsoft Office PowerPoint</Application>
  <PresentationFormat>Произвольный</PresentationFormat>
  <Paragraphs>22</Paragraphs>
  <Slides>1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Слайд 1</vt:lpstr>
    </vt:vector>
  </TitlesOfParts>
  <Company>SPecialiST RePack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mikl mikl</cp:lastModifiedBy>
  <cp:revision>1440</cp:revision>
  <dcterms:created xsi:type="dcterms:W3CDTF">2018-10-23T08:09:21Z</dcterms:created>
  <dcterms:modified xsi:type="dcterms:W3CDTF">2021-02-22T17:52:05Z</dcterms:modified>
</cp:coreProperties>
</file>