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287" autoAdjust="0"/>
  </p:normalViewPr>
  <p:slideViewPr>
    <p:cSldViewPr snapToGrid="0">
      <p:cViewPr>
        <p:scale>
          <a:sx n="70" d="100"/>
          <a:sy n="70" d="100"/>
        </p:scale>
        <p:origin x="-72" y="-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/>
          <p:cNvSpPr/>
          <p:nvPr/>
        </p:nvSpPr>
        <p:spPr>
          <a:xfrm>
            <a:off x="3362132" y="714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Отчаянная оборона(+</a:t>
            </a:r>
            <a:r>
              <a:rPr lang="ru-RU" sz="1400" dirty="0" smtClean="0"/>
              <a:t>НД </a:t>
            </a:r>
            <a:r>
              <a:rPr lang="ru-RU" sz="1400" dirty="0" smtClean="0"/>
              <a:t>«Отчаянная оборона» </a:t>
            </a:r>
            <a:r>
              <a:rPr lang="ru-RU" sz="1400" dirty="0" smtClean="0"/>
              <a:t>на 30 дней)</a:t>
            </a:r>
            <a:endParaRPr lang="ru-RU" sz="14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3352011" y="2717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Обращение к </a:t>
            </a:r>
            <a:r>
              <a:rPr lang="ru-RU" sz="1400" dirty="0" err="1" smtClean="0"/>
              <a:t>Тыграйцам</a:t>
            </a:r>
            <a:r>
              <a:rPr lang="ru-RU" sz="1400" dirty="0" smtClean="0"/>
              <a:t> (территории </a:t>
            </a:r>
            <a:r>
              <a:rPr lang="ru-RU" sz="1400" dirty="0" err="1" smtClean="0"/>
              <a:t>Тыграя</a:t>
            </a:r>
            <a:r>
              <a:rPr lang="ru-RU" sz="1400" dirty="0" smtClean="0"/>
              <a:t> станут национальными, изначально – нет)</a:t>
            </a:r>
            <a:endParaRPr lang="ru-RU" sz="1400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3359364" y="46271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Пограничные баррикады (+ к укреплениям)</a:t>
            </a:r>
            <a:endParaRPr lang="ru-RU" sz="14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6611851" y="26937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Обращение к </a:t>
            </a:r>
            <a:r>
              <a:rPr lang="ru-RU" sz="1400" dirty="0" smtClean="0"/>
              <a:t>Италии (+2 военных завода вне карты)</a:t>
            </a:r>
            <a:endParaRPr lang="ru-RU" sz="14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493691" y="26937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титул расы от итальянцев (+100ПП)</a:t>
            </a:r>
            <a:endParaRPr lang="ru-RU" sz="14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6611850" y="46392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наступление (+15% к атаке против </a:t>
            </a:r>
            <a:r>
              <a:rPr lang="ru-RU" sz="1400" dirty="0" err="1" smtClean="0"/>
              <a:t>эфиопии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3377902" y="7180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создании Эфиопии под колониальным управлением Италии</a:t>
            </a:r>
            <a:endParaRPr lang="ru-RU" sz="1400" dirty="0"/>
          </a:p>
        </p:txBody>
      </p:sp>
      <p:cxnSp>
        <p:nvCxnSpPr>
          <p:cNvPr id="108" name="Прямая со стрелкой 107"/>
          <p:cNvCxnSpPr>
            <a:stCxn id="109" idx="2"/>
            <a:endCxn id="94" idx="0"/>
          </p:cNvCxnSpPr>
          <p:nvPr/>
        </p:nvCxnSpPr>
        <p:spPr>
          <a:xfrm flipH="1">
            <a:off x="4409970" y="1794521"/>
            <a:ext cx="10121" cy="9233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109" idx="2"/>
            <a:endCxn id="101" idx="0"/>
          </p:cNvCxnSpPr>
          <p:nvPr/>
        </p:nvCxnSpPr>
        <p:spPr>
          <a:xfrm rot="16200000" flipH="1">
            <a:off x="5595358" y="619253"/>
            <a:ext cx="899185" cy="32497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9" idx="2"/>
            <a:endCxn id="103" idx="0"/>
          </p:cNvCxnSpPr>
          <p:nvPr/>
        </p:nvCxnSpPr>
        <p:spPr>
          <a:xfrm rot="5400000">
            <a:off x="2536280" y="809892"/>
            <a:ext cx="899183" cy="2868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3" idx="2"/>
            <a:endCxn id="184" idx="0"/>
          </p:cNvCxnSpPr>
          <p:nvPr/>
        </p:nvCxnSpPr>
        <p:spPr>
          <a:xfrm flipH="1">
            <a:off x="1551649" y="3773704"/>
            <a:ext cx="1" cy="865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94" idx="2"/>
            <a:endCxn id="98" idx="0"/>
          </p:cNvCxnSpPr>
          <p:nvPr/>
        </p:nvCxnSpPr>
        <p:spPr>
          <a:xfrm>
            <a:off x="4409970" y="3797888"/>
            <a:ext cx="7353" cy="82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01" idx="2"/>
            <a:endCxn id="105" idx="0"/>
          </p:cNvCxnSpPr>
          <p:nvPr/>
        </p:nvCxnSpPr>
        <p:spPr>
          <a:xfrm flipH="1">
            <a:off x="7669813" y="3773710"/>
            <a:ext cx="1" cy="865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84" idx="2"/>
            <a:endCxn id="106" idx="0"/>
          </p:cNvCxnSpPr>
          <p:nvPr/>
        </p:nvCxnSpPr>
        <p:spPr>
          <a:xfrm rot="16200000" flipH="1">
            <a:off x="2263006" y="5007884"/>
            <a:ext cx="1461498" cy="2884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05" idx="2"/>
            <a:endCxn id="106" idx="0"/>
          </p:cNvCxnSpPr>
          <p:nvPr/>
        </p:nvCxnSpPr>
        <p:spPr>
          <a:xfrm rot="5400000">
            <a:off x="5322084" y="4833014"/>
            <a:ext cx="1461502" cy="32339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98" idx="2"/>
            <a:endCxn id="106" idx="0"/>
          </p:cNvCxnSpPr>
          <p:nvPr/>
        </p:nvCxnSpPr>
        <p:spPr>
          <a:xfrm>
            <a:off x="4417323" y="5707142"/>
            <a:ext cx="18538" cy="14735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493690" y="46392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оружия у итальянцев(1,5к винтовок)</a:t>
            </a:r>
            <a:endParaRPr lang="ru-RU" sz="1400" dirty="0"/>
          </a:p>
        </p:txBody>
      </p:sp>
      <p:sp>
        <p:nvSpPr>
          <p:cNvPr id="192" name="Овал 191"/>
          <p:cNvSpPr/>
          <p:nvPr/>
        </p:nvSpPr>
        <p:spPr>
          <a:xfrm>
            <a:off x="3117409" y="3945614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61" name="Овал 260"/>
          <p:cNvSpPr/>
          <p:nvPr/>
        </p:nvSpPr>
        <p:spPr>
          <a:xfrm>
            <a:off x="246844" y="5872223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11302</TotalTime>
  <Words>76</Words>
  <Application>Microsoft Office PowerPoint</Application>
  <PresentationFormat>Произвольный</PresentationFormat>
  <Paragraphs>11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1061</cp:revision>
  <dcterms:created xsi:type="dcterms:W3CDTF">2018-10-23T08:09:21Z</dcterms:created>
  <dcterms:modified xsi:type="dcterms:W3CDTF">2019-10-29T09:05:37Z</dcterms:modified>
</cp:coreProperties>
</file>