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435610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1314" autoAdjust="0"/>
  </p:normalViewPr>
  <p:slideViewPr>
    <p:cSldViewPr snapToGrid="0">
      <p:cViewPr>
        <p:scale>
          <a:sx n="70" d="100"/>
          <a:sy n="70" d="100"/>
        </p:scale>
        <p:origin x="8856" y="-150"/>
      </p:cViewPr>
      <p:guideLst>
        <p:guide orient="horz" pos="11344"/>
        <p:guide pos="137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62100" y="1143000"/>
            <a:ext cx="373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562100" y="1143000"/>
            <a:ext cx="3733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5126" y="5894744"/>
            <a:ext cx="3267075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26" y="18918204"/>
            <a:ext cx="3267075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3340" y="1917668"/>
            <a:ext cx="9392841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819" y="1917668"/>
            <a:ext cx="27634010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32" y="8979689"/>
            <a:ext cx="37571362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132" y="24104246"/>
            <a:ext cx="37571362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820" y="9588334"/>
            <a:ext cx="18513425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2757" y="9588334"/>
            <a:ext cx="18513425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1917670"/>
            <a:ext cx="37571362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494" y="8829609"/>
            <a:ext cx="18428344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494" y="13156863"/>
            <a:ext cx="18428344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2756" y="8829609"/>
            <a:ext cx="18519099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2756" y="13156863"/>
            <a:ext cx="18519099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2401252"/>
            <a:ext cx="1404955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099" y="5186042"/>
            <a:ext cx="22052756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4" y="10805638"/>
            <a:ext cx="1404955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2401252"/>
            <a:ext cx="1404955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9099" y="5186042"/>
            <a:ext cx="22052756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4" y="10805638"/>
            <a:ext cx="1404955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820" y="1917670"/>
            <a:ext cx="37571362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20" y="9588334"/>
            <a:ext cx="37571362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819" y="33384083"/>
            <a:ext cx="9801225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582" y="33384083"/>
            <a:ext cx="14701837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4956" y="33384083"/>
            <a:ext cx="9801225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ямоугольник 132"/>
          <p:cNvSpPr/>
          <p:nvPr/>
        </p:nvSpPr>
        <p:spPr>
          <a:xfrm>
            <a:off x="33369036" y="368489"/>
            <a:ext cx="1800000" cy="90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от Итальянского гнёта! (+5% стабильности, +50ПП)</a:t>
            </a:r>
            <a:endParaRPr lang="ru-RU" sz="14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9128361" y="173199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СМИ под свой контроль (НД «Подконтрольные СМИ»)</a:t>
            </a:r>
            <a:endParaRPr lang="ru-RU" sz="1400" dirty="0" smtClean="0"/>
          </a:p>
        </p:txBody>
      </p:sp>
      <p:sp>
        <p:nvSpPr>
          <p:cNvPr id="138" name="Прямоугольник 137"/>
          <p:cNvSpPr/>
          <p:nvPr/>
        </p:nvSpPr>
        <p:spPr>
          <a:xfrm>
            <a:off x="31569036" y="173199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парламент (миссия и законы)</a:t>
            </a:r>
            <a:endParaRPr lang="ru-RU" sz="1400" dirty="0" smtClean="0"/>
          </a:p>
        </p:txBody>
      </p:sp>
      <p:sp>
        <p:nvSpPr>
          <p:cNvPr id="140" name="Прямоугольник 139"/>
          <p:cNvSpPr/>
          <p:nvPr/>
        </p:nvSpPr>
        <p:spPr>
          <a:xfrm>
            <a:off x="37608169" y="173054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церкви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«Привилегии церкви»)</a:t>
            </a:r>
            <a:endParaRPr lang="ru-RU" sz="1400" dirty="0" smtClean="0"/>
          </a:p>
        </p:txBody>
      </p:sp>
      <p:sp>
        <p:nvSpPr>
          <p:cNvPr id="141" name="Прямоугольник 140"/>
          <p:cNvSpPr/>
          <p:nvPr/>
        </p:nvSpPr>
        <p:spPr>
          <a:xfrm>
            <a:off x="36171376" y="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Событие на восстание в Тигре (Через 180 дней после освобождения)</a:t>
            </a:r>
            <a:endParaRPr lang="ru-RU" sz="1400" dirty="0" smtClean="0"/>
          </a:p>
        </p:txBody>
      </p:sp>
      <p:sp>
        <p:nvSpPr>
          <p:cNvPr id="142" name="Прямоугольник 141"/>
          <p:cNvSpPr/>
          <p:nvPr/>
        </p:nvSpPr>
        <p:spPr>
          <a:xfrm rot="16200000">
            <a:off x="35244517" y="153141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/>
              <a:t>Хайле Мариам </a:t>
            </a:r>
            <a:r>
              <a:rPr lang="ru-RU" sz="1800" dirty="0" err="1"/>
              <a:t>Рэдда</a:t>
            </a:r>
            <a:endParaRPr lang="ru-RU" sz="1800" b="1" spc="3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39408169" y="-15612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Событие на </a:t>
            </a:r>
            <a:r>
              <a:rPr lang="ru-RU" sz="1400" dirty="0"/>
              <a:t>восстание в </a:t>
            </a:r>
            <a:r>
              <a:rPr lang="ru-RU" sz="1400" dirty="0" err="1"/>
              <a:t>Бэгемдыре</a:t>
            </a:r>
            <a:r>
              <a:rPr lang="ru-RU" sz="1400" dirty="0"/>
              <a:t> </a:t>
            </a:r>
            <a:r>
              <a:rPr lang="ru-RU" sz="1400" dirty="0" smtClean="0"/>
              <a:t>(Через 540 дней после освобождения)</a:t>
            </a:r>
            <a:endParaRPr lang="ru-RU" sz="1400" dirty="0" smtClean="0"/>
          </a:p>
        </p:txBody>
      </p:sp>
      <p:sp>
        <p:nvSpPr>
          <p:cNvPr id="144" name="Прямоугольник 143"/>
          <p:cNvSpPr/>
          <p:nvPr/>
        </p:nvSpPr>
        <p:spPr>
          <a:xfrm rot="16200000">
            <a:off x="38481310" y="137529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err="1"/>
              <a:t>Бэлай</a:t>
            </a:r>
            <a:r>
              <a:rPr lang="ru-RU" sz="1800" dirty="0"/>
              <a:t> </a:t>
            </a:r>
            <a:r>
              <a:rPr lang="ru-RU" sz="1800" dirty="0" err="1"/>
              <a:t>Зэллекэ</a:t>
            </a:r>
            <a:endParaRPr lang="ru-RU" sz="18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35169036" y="171935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Внешняя торговля (+2 фабрики вне карты)</a:t>
            </a:r>
            <a:endParaRPr lang="ru-RU" sz="1400" dirty="0" smtClean="0"/>
          </a:p>
        </p:txBody>
      </p:sp>
      <p:sp>
        <p:nvSpPr>
          <p:cNvPr id="147" name="Прямоугольник 146"/>
          <p:cNvSpPr/>
          <p:nvPr/>
        </p:nvSpPr>
        <p:spPr>
          <a:xfrm>
            <a:off x="35169036" y="31945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золота (+НД «Эфиопское золото»)</a:t>
            </a:r>
            <a:endParaRPr lang="ru-RU" sz="1400" dirty="0" smtClean="0"/>
          </a:p>
        </p:txBody>
      </p:sp>
      <p:sp>
        <p:nvSpPr>
          <p:cNvPr id="148" name="Прямоугольник 147"/>
          <p:cNvSpPr/>
          <p:nvPr/>
        </p:nvSpPr>
        <p:spPr>
          <a:xfrm>
            <a:off x="33369036" y="469135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Фиксированный оклад для военных и чиновников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«Коррупция и казнокрадство»)</a:t>
            </a:r>
            <a:endParaRPr lang="ru-RU" sz="1400" dirty="0" smtClean="0"/>
          </a:p>
        </p:txBody>
      </p:sp>
      <p:sp>
        <p:nvSpPr>
          <p:cNvPr id="149" name="Прямоугольник 148"/>
          <p:cNvSpPr/>
          <p:nvPr/>
        </p:nvSpPr>
        <p:spPr>
          <a:xfrm>
            <a:off x="31569036" y="31945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Реформа налогообложения (+ НД «Реформа налогообложения»)</a:t>
            </a:r>
            <a:endParaRPr lang="ru-RU" sz="1400" dirty="0" smtClean="0"/>
          </a:p>
        </p:txBody>
      </p:sp>
      <p:sp>
        <p:nvSpPr>
          <p:cNvPr id="150" name="Прямоугольник 149"/>
          <p:cNvSpPr/>
          <p:nvPr/>
        </p:nvSpPr>
        <p:spPr>
          <a:xfrm>
            <a:off x="29128361" y="3182383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партий (-НД «Возвращение эфиопов»)</a:t>
            </a:r>
            <a:endParaRPr lang="ru-RU" sz="1400" dirty="0" smtClean="0"/>
          </a:p>
        </p:txBody>
      </p:sp>
      <p:cxnSp>
        <p:nvCxnSpPr>
          <p:cNvPr id="153" name="Соединительная линия уступом 152"/>
          <p:cNvCxnSpPr>
            <a:stCxn id="149" idx="2"/>
            <a:endCxn id="148" idx="0"/>
          </p:cNvCxnSpPr>
          <p:nvPr/>
        </p:nvCxnSpPr>
        <p:spPr>
          <a:xfrm rot="16200000" flipH="1">
            <a:off x="33070654" y="3492967"/>
            <a:ext cx="596765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7" idx="2"/>
            <a:endCxn id="150" idx="0"/>
          </p:cNvCxnSpPr>
          <p:nvPr/>
        </p:nvCxnSpPr>
        <p:spPr>
          <a:xfrm>
            <a:off x="30028361" y="2631995"/>
            <a:ext cx="0" cy="5503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8" idx="2"/>
            <a:endCxn id="149" idx="0"/>
          </p:cNvCxnSpPr>
          <p:nvPr/>
        </p:nvCxnSpPr>
        <p:spPr>
          <a:xfrm>
            <a:off x="32469036" y="2631995"/>
            <a:ext cx="0" cy="562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46" idx="2"/>
            <a:endCxn id="147" idx="0"/>
          </p:cNvCxnSpPr>
          <p:nvPr/>
        </p:nvCxnSpPr>
        <p:spPr>
          <a:xfrm>
            <a:off x="36069036" y="2619359"/>
            <a:ext cx="0" cy="5752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47" idx="2"/>
            <a:endCxn id="148" idx="0"/>
          </p:cNvCxnSpPr>
          <p:nvPr/>
        </p:nvCxnSpPr>
        <p:spPr>
          <a:xfrm rot="5400000">
            <a:off x="34870654" y="3492967"/>
            <a:ext cx="596765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33" idx="2"/>
            <a:endCxn id="137" idx="0"/>
          </p:cNvCxnSpPr>
          <p:nvPr/>
        </p:nvCxnSpPr>
        <p:spPr>
          <a:xfrm rot="5400000">
            <a:off x="31916946" y="-620095"/>
            <a:ext cx="463506" cy="4240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33" idx="2"/>
            <a:endCxn id="146" idx="0"/>
          </p:cNvCxnSpPr>
          <p:nvPr/>
        </p:nvCxnSpPr>
        <p:spPr>
          <a:xfrm rot="16200000" flipH="1">
            <a:off x="34943601" y="593924"/>
            <a:ext cx="450870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33" idx="2"/>
            <a:endCxn id="140" idx="0"/>
          </p:cNvCxnSpPr>
          <p:nvPr/>
        </p:nvCxnSpPr>
        <p:spPr>
          <a:xfrm rot="16200000" flipH="1">
            <a:off x="36157572" y="-620048"/>
            <a:ext cx="462060" cy="42391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33" idx="2"/>
            <a:endCxn id="138" idx="0"/>
          </p:cNvCxnSpPr>
          <p:nvPr/>
        </p:nvCxnSpPr>
        <p:spPr>
          <a:xfrm rot="5400000">
            <a:off x="33137283" y="600242"/>
            <a:ext cx="463506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Овал 173"/>
          <p:cNvSpPr/>
          <p:nvPr/>
        </p:nvSpPr>
        <p:spPr>
          <a:xfrm>
            <a:off x="31164231" y="2661037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12077</TotalTime>
  <Words>117</Words>
  <Application>Microsoft Office PowerPoint</Application>
  <PresentationFormat>Произвольный</PresentationFormat>
  <Paragraphs>15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1082</cp:revision>
  <dcterms:created xsi:type="dcterms:W3CDTF">2018-10-23T08:09:21Z</dcterms:created>
  <dcterms:modified xsi:type="dcterms:W3CDTF">2019-11-15T10:38:12Z</dcterms:modified>
</cp:coreProperties>
</file>