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886" autoAdjust="0"/>
  </p:normalViewPr>
  <p:slideViewPr>
    <p:cSldViewPr snapToGrid="0">
      <p:cViewPr>
        <p:scale>
          <a:sx n="80" d="100"/>
          <a:sy n="80" d="100"/>
        </p:scale>
        <p:origin x="-7860" y="-25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Прямая соединительная линия 308"/>
          <p:cNvCxnSpPr>
            <a:stCxn id="451" idx="3"/>
            <a:endCxn id="455" idx="1"/>
          </p:cNvCxnSpPr>
          <p:nvPr/>
        </p:nvCxnSpPr>
        <p:spPr>
          <a:xfrm>
            <a:off x="21114136" y="2873423"/>
            <a:ext cx="18464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Соединительная линия уступом 307"/>
          <p:cNvCxnSpPr>
            <a:stCxn id="482" idx="2"/>
            <a:endCxn id="452" idx="0"/>
          </p:cNvCxnSpPr>
          <p:nvPr/>
        </p:nvCxnSpPr>
        <p:spPr>
          <a:xfrm rot="16200000" flipH="1">
            <a:off x="25853977" y="25447"/>
            <a:ext cx="472575" cy="41433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Прямоугольник 481"/>
          <p:cNvSpPr/>
          <p:nvPr/>
        </p:nvSpPr>
        <p:spPr>
          <a:xfrm>
            <a:off x="22960618" y="7808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Окада</a:t>
            </a:r>
            <a:r>
              <a:rPr lang="ru-RU" sz="1400" dirty="0" smtClean="0"/>
              <a:t> </a:t>
            </a:r>
            <a:r>
              <a:rPr lang="ru-RU" sz="1400" dirty="0" err="1" smtClean="0"/>
              <a:t>Кэйсеуки</a:t>
            </a:r>
            <a:endParaRPr lang="ru-RU" sz="1400" dirty="0" smtClean="0"/>
          </a:p>
        </p:txBody>
      </p:sp>
      <p:cxnSp>
        <p:nvCxnSpPr>
          <p:cNvPr id="493" name="Прямая со стрелкой 492"/>
          <p:cNvCxnSpPr>
            <a:stCxn id="482" idx="2"/>
            <a:endCxn id="455" idx="0"/>
          </p:cNvCxnSpPr>
          <p:nvPr/>
        </p:nvCxnSpPr>
        <p:spPr>
          <a:xfrm>
            <a:off x="24018577" y="1860848"/>
            <a:ext cx="0" cy="4725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18998218" y="23334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Переворот </a:t>
            </a:r>
            <a:r>
              <a:rPr lang="ru-RU" sz="1400" dirty="0" err="1" smtClean="0"/>
              <a:t>Кодохи</a:t>
            </a:r>
            <a:endParaRPr lang="ru-RU" sz="1400" dirty="0" smtClean="0"/>
          </a:p>
        </p:txBody>
      </p:sp>
      <p:sp>
        <p:nvSpPr>
          <p:cNvPr id="452" name="Прямоугольник 451"/>
          <p:cNvSpPr/>
          <p:nvPr/>
        </p:nvSpPr>
        <p:spPr>
          <a:xfrm>
            <a:off x="27103993" y="233342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Дестабилизация обстановки</a:t>
            </a:r>
            <a:endParaRPr lang="ru-RU" sz="1400" dirty="0" smtClean="0"/>
          </a:p>
        </p:txBody>
      </p:sp>
      <p:sp>
        <p:nvSpPr>
          <p:cNvPr id="455" name="Прямоугольник 454"/>
          <p:cNvSpPr/>
          <p:nvPr/>
        </p:nvSpPr>
        <p:spPr>
          <a:xfrm>
            <a:off x="22960618" y="23334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Провал переворота</a:t>
            </a:r>
            <a:endParaRPr lang="ru-RU" sz="1400" dirty="0" smtClean="0"/>
          </a:p>
        </p:txBody>
      </p:sp>
      <p:cxnSp>
        <p:nvCxnSpPr>
          <p:cNvPr id="490" name="Соединительная линия уступом 489"/>
          <p:cNvCxnSpPr>
            <a:stCxn id="482" idx="2"/>
            <a:endCxn id="451" idx="0"/>
          </p:cNvCxnSpPr>
          <p:nvPr/>
        </p:nvCxnSpPr>
        <p:spPr>
          <a:xfrm rot="5400000">
            <a:off x="21801090" y="115935"/>
            <a:ext cx="472575" cy="3962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Прямая соединительная линия 493"/>
          <p:cNvCxnSpPr>
            <a:stCxn id="455" idx="3"/>
            <a:endCxn id="452" idx="1"/>
          </p:cNvCxnSpPr>
          <p:nvPr/>
        </p:nvCxnSpPr>
        <p:spPr>
          <a:xfrm>
            <a:off x="25076536" y="2873423"/>
            <a:ext cx="2027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Прямоугольник 498"/>
          <p:cNvSpPr/>
          <p:nvPr/>
        </p:nvSpPr>
        <p:spPr>
          <a:xfrm>
            <a:off x="22960618" y="38859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Хирохито Коки</a:t>
            </a:r>
            <a:endParaRPr lang="ru-RU" sz="1400" dirty="0" smtClean="0"/>
          </a:p>
        </p:txBody>
      </p:sp>
      <p:sp>
        <p:nvSpPr>
          <p:cNvPr id="503" name="Прямоугольник 502"/>
          <p:cNvSpPr/>
          <p:nvPr/>
        </p:nvSpPr>
        <p:spPr>
          <a:xfrm>
            <a:off x="21633134" y="5313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Милитализация</a:t>
            </a:r>
            <a:endParaRPr lang="ru-RU" sz="1400" dirty="0" smtClean="0"/>
          </a:p>
        </p:txBody>
      </p:sp>
      <p:sp>
        <p:nvSpPr>
          <p:cNvPr id="507" name="Прямоугольник 506"/>
          <p:cNvSpPr/>
          <p:nvPr/>
        </p:nvSpPr>
        <p:spPr>
          <a:xfrm>
            <a:off x="24316176" y="5313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</a:t>
            </a:r>
            <a:endParaRPr lang="ru-RU" sz="1400" dirty="0" smtClean="0"/>
          </a:p>
        </p:txBody>
      </p:sp>
      <p:sp>
        <p:nvSpPr>
          <p:cNvPr id="508" name="Прямоугольник 507"/>
          <p:cNvSpPr/>
          <p:nvPr/>
        </p:nvSpPr>
        <p:spPr>
          <a:xfrm>
            <a:off x="22960618" y="68663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Сендзюро</a:t>
            </a:r>
            <a:r>
              <a:rPr lang="ru-RU" sz="1400" dirty="0"/>
              <a:t> </a:t>
            </a:r>
            <a:r>
              <a:rPr lang="ru-RU" sz="1400" dirty="0" err="1" smtClean="0"/>
              <a:t>Хаяси</a:t>
            </a:r>
            <a:r>
              <a:rPr lang="ru-RU" sz="1400" dirty="0" smtClean="0"/>
              <a:t>, на стороне </a:t>
            </a:r>
            <a:r>
              <a:rPr lang="ru-RU" sz="1400" dirty="0" err="1" smtClean="0"/>
              <a:t>Коное</a:t>
            </a:r>
            <a:r>
              <a:rPr lang="ru-RU" sz="1400" dirty="0" smtClean="0"/>
              <a:t>, уменьшил влияние </a:t>
            </a:r>
            <a:r>
              <a:rPr lang="ru-RU" sz="1400" dirty="0" err="1" smtClean="0"/>
              <a:t>влота</a:t>
            </a:r>
            <a:endParaRPr lang="ru-RU" sz="1400" dirty="0" smtClean="0"/>
          </a:p>
        </p:txBody>
      </p:sp>
      <p:cxnSp>
        <p:nvCxnSpPr>
          <p:cNvPr id="509" name="Прямая со стрелкой 508"/>
          <p:cNvCxnSpPr>
            <a:stCxn id="499" idx="2"/>
            <a:endCxn id="508" idx="0"/>
          </p:cNvCxnSpPr>
          <p:nvPr/>
        </p:nvCxnSpPr>
        <p:spPr>
          <a:xfrm>
            <a:off x="24018577" y="4965998"/>
            <a:ext cx="0" cy="19003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 стрелкой 511"/>
          <p:cNvCxnSpPr>
            <a:stCxn id="455" idx="2"/>
            <a:endCxn id="499" idx="0"/>
          </p:cNvCxnSpPr>
          <p:nvPr/>
        </p:nvCxnSpPr>
        <p:spPr>
          <a:xfrm>
            <a:off x="24018577" y="3413423"/>
            <a:ext cx="0" cy="4725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Прямоугольник 527"/>
          <p:cNvSpPr/>
          <p:nvPr/>
        </p:nvSpPr>
        <p:spPr>
          <a:xfrm>
            <a:off x="27103993" y="38859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Казусигэ</a:t>
            </a:r>
            <a:r>
              <a:rPr lang="ru-RU" sz="1400" dirty="0"/>
              <a:t> </a:t>
            </a:r>
            <a:r>
              <a:rPr lang="ru-RU" sz="1400" dirty="0" err="1" smtClean="0"/>
              <a:t>Угаки</a:t>
            </a:r>
            <a:r>
              <a:rPr lang="ru-RU" sz="1400" dirty="0" smtClean="0"/>
              <a:t> ?</a:t>
            </a:r>
            <a:endParaRPr lang="ru-RU" sz="1400" dirty="0" smtClean="0"/>
          </a:p>
        </p:txBody>
      </p:sp>
      <p:cxnSp>
        <p:nvCxnSpPr>
          <p:cNvPr id="529" name="Соединительная линия уступом 528"/>
          <p:cNvCxnSpPr>
            <a:stCxn id="499" idx="2"/>
            <a:endCxn id="503" idx="0"/>
          </p:cNvCxnSpPr>
          <p:nvPr/>
        </p:nvCxnSpPr>
        <p:spPr>
          <a:xfrm rot="5400000">
            <a:off x="23180962" y="4476129"/>
            <a:ext cx="347747" cy="13274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499" idx="2"/>
            <a:endCxn id="507" idx="0"/>
          </p:cNvCxnSpPr>
          <p:nvPr/>
        </p:nvCxnSpPr>
        <p:spPr>
          <a:xfrm rot="16200000" flipH="1">
            <a:off x="24522483" y="4462092"/>
            <a:ext cx="347747" cy="1355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4334008" y="82940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Чистки среди офицеров, убрал менее радикальных</a:t>
            </a:r>
            <a:endParaRPr lang="ru-RU" sz="1400" dirty="0" smtClean="0"/>
          </a:p>
        </p:txBody>
      </p:sp>
      <p:cxnSp>
        <p:nvCxnSpPr>
          <p:cNvPr id="542" name="Соединительная линия уступом 541"/>
          <p:cNvCxnSpPr>
            <a:stCxn id="508" idx="2"/>
            <a:endCxn id="533" idx="0"/>
          </p:cNvCxnSpPr>
          <p:nvPr/>
        </p:nvCxnSpPr>
        <p:spPr>
          <a:xfrm rot="16200000" flipH="1">
            <a:off x="24531399" y="7433498"/>
            <a:ext cx="347746" cy="13733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22960618" y="98466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Фумимаро</a:t>
            </a:r>
            <a:r>
              <a:rPr lang="ru-RU" sz="1400" dirty="0" smtClean="0"/>
              <a:t> </a:t>
            </a:r>
            <a:r>
              <a:rPr lang="ru-RU" sz="1400" dirty="0" err="1" smtClean="0"/>
              <a:t>Коноэ</a:t>
            </a:r>
            <a:endParaRPr lang="ru-RU" sz="1400" dirty="0" smtClean="0"/>
          </a:p>
        </p:txBody>
      </p:sp>
      <p:cxnSp>
        <p:nvCxnSpPr>
          <p:cNvPr id="545" name="Прямая со стрелкой 544"/>
          <p:cNvCxnSpPr>
            <a:stCxn id="508" idx="2"/>
            <a:endCxn id="543" idx="0"/>
          </p:cNvCxnSpPr>
          <p:nvPr/>
        </p:nvCxnSpPr>
        <p:spPr>
          <a:xfrm>
            <a:off x="24018577" y="7946320"/>
            <a:ext cx="0" cy="1900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4316176" y="112984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сил военных</a:t>
            </a:r>
            <a:endParaRPr lang="ru-RU" sz="1400" dirty="0" smtClean="0"/>
          </a:p>
        </p:txBody>
      </p:sp>
      <p:sp>
        <p:nvSpPr>
          <p:cNvPr id="548" name="Прямоугольник 547"/>
          <p:cNvSpPr/>
          <p:nvPr/>
        </p:nvSpPr>
        <p:spPr>
          <a:xfrm>
            <a:off x="21633134" y="1129782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Эксплуатация Северного Китая</a:t>
            </a:r>
            <a:endParaRPr lang="ru-RU" sz="1400" dirty="0" smtClean="0"/>
          </a:p>
        </p:txBody>
      </p:sp>
      <p:sp>
        <p:nvSpPr>
          <p:cNvPr id="549" name="Прямоугольник 548"/>
          <p:cNvSpPr/>
          <p:nvPr/>
        </p:nvSpPr>
        <p:spPr>
          <a:xfrm>
            <a:off x="26999218" y="11286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с Китаем</a:t>
            </a:r>
            <a:endParaRPr lang="ru-RU" sz="1400" dirty="0" smtClean="0"/>
          </a:p>
        </p:txBody>
      </p:sp>
      <p:cxnSp>
        <p:nvCxnSpPr>
          <p:cNvPr id="552" name="Соединительная линия уступом 551"/>
          <p:cNvCxnSpPr>
            <a:stCxn id="543" idx="2"/>
            <a:endCxn id="546" idx="0"/>
          </p:cNvCxnSpPr>
          <p:nvPr/>
        </p:nvCxnSpPr>
        <p:spPr>
          <a:xfrm rot="16200000" flipH="1">
            <a:off x="24510451" y="10434766"/>
            <a:ext cx="371811" cy="1355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543" idx="2"/>
            <a:endCxn id="548" idx="0"/>
          </p:cNvCxnSpPr>
          <p:nvPr/>
        </p:nvCxnSpPr>
        <p:spPr>
          <a:xfrm rot="5400000">
            <a:off x="23169242" y="10448491"/>
            <a:ext cx="371187" cy="13274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543" idx="2"/>
            <a:endCxn id="549" idx="0"/>
          </p:cNvCxnSpPr>
          <p:nvPr/>
        </p:nvCxnSpPr>
        <p:spPr>
          <a:xfrm rot="16200000" flipH="1">
            <a:off x="25857988" y="9087229"/>
            <a:ext cx="359779" cy="4038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950092" y="11286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национальной мобилизации</a:t>
            </a:r>
            <a:endParaRPr lang="ru-RU" sz="1400" dirty="0" smtClean="0"/>
          </a:p>
        </p:txBody>
      </p:sp>
      <p:cxnSp>
        <p:nvCxnSpPr>
          <p:cNvPr id="556" name="Соединительная линия уступом 555"/>
          <p:cNvCxnSpPr>
            <a:stCxn id="543" idx="2"/>
            <a:endCxn id="555" idx="0"/>
          </p:cNvCxnSpPr>
          <p:nvPr/>
        </p:nvCxnSpPr>
        <p:spPr>
          <a:xfrm rot="5400000">
            <a:off x="21833425" y="9101266"/>
            <a:ext cx="359779" cy="40105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/>
          <p:cNvSpPr/>
          <p:nvPr/>
        </p:nvSpPr>
        <p:spPr>
          <a:xfrm>
            <a:off x="22960618" y="12850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Хиранума</a:t>
            </a:r>
            <a:r>
              <a:rPr lang="ru-RU" sz="1400" dirty="0"/>
              <a:t> </a:t>
            </a:r>
            <a:r>
              <a:rPr lang="ru-RU" sz="1400" dirty="0" err="1"/>
              <a:t>Киичиро</a:t>
            </a:r>
            <a:endParaRPr lang="ru-RU" sz="1400" dirty="0" smtClean="0"/>
          </a:p>
        </p:txBody>
      </p:sp>
      <p:cxnSp>
        <p:nvCxnSpPr>
          <p:cNvPr id="558" name="Прямая со стрелкой 557"/>
          <p:cNvCxnSpPr>
            <a:stCxn id="543" idx="2"/>
            <a:endCxn id="557" idx="0"/>
          </p:cNvCxnSpPr>
          <p:nvPr/>
        </p:nvCxnSpPr>
        <p:spPr>
          <a:xfrm>
            <a:off x="24018577" y="10926640"/>
            <a:ext cx="0" cy="19237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Прямоугольник 558"/>
          <p:cNvSpPr/>
          <p:nvPr/>
        </p:nvSpPr>
        <p:spPr>
          <a:xfrm>
            <a:off x="22960618" y="1440234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Нобуюки</a:t>
            </a:r>
            <a:r>
              <a:rPr lang="ru-RU" sz="1400" dirty="0"/>
              <a:t> Абе</a:t>
            </a:r>
            <a:endParaRPr lang="ru-RU" sz="1400" dirty="0" smtClean="0"/>
          </a:p>
        </p:txBody>
      </p:sp>
      <p:cxnSp>
        <p:nvCxnSpPr>
          <p:cNvPr id="560" name="Прямая со стрелкой 559"/>
          <p:cNvCxnSpPr>
            <a:stCxn id="557" idx="2"/>
            <a:endCxn id="559" idx="0"/>
          </p:cNvCxnSpPr>
          <p:nvPr/>
        </p:nvCxnSpPr>
        <p:spPr>
          <a:xfrm>
            <a:off x="24018577" y="13930400"/>
            <a:ext cx="0" cy="4719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22960618" y="15954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Мицумаса</a:t>
            </a:r>
            <a:r>
              <a:rPr lang="ru-RU" sz="1400" dirty="0"/>
              <a:t> </a:t>
            </a:r>
            <a:r>
              <a:rPr lang="ru-RU" sz="1400" dirty="0" err="1"/>
              <a:t>Йонай</a:t>
            </a:r>
            <a:endParaRPr lang="ru-RU" sz="1400" dirty="0" smtClean="0"/>
          </a:p>
        </p:txBody>
      </p:sp>
      <p:cxnSp>
        <p:nvCxnSpPr>
          <p:cNvPr id="562" name="Прямая со стрелкой 561"/>
          <p:cNvCxnSpPr>
            <a:stCxn id="559" idx="2"/>
            <a:endCxn id="561" idx="0"/>
          </p:cNvCxnSpPr>
          <p:nvPr/>
        </p:nvCxnSpPr>
        <p:spPr>
          <a:xfrm>
            <a:off x="24018577" y="15482349"/>
            <a:ext cx="0" cy="4719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Прямоугольник 562"/>
          <p:cNvSpPr/>
          <p:nvPr/>
        </p:nvSpPr>
        <p:spPr>
          <a:xfrm>
            <a:off x="22960618" y="175062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Фумимаро</a:t>
            </a:r>
            <a:r>
              <a:rPr lang="ru-RU" sz="1400" dirty="0" smtClean="0"/>
              <a:t> </a:t>
            </a:r>
            <a:r>
              <a:rPr lang="ru-RU" sz="1400" dirty="0" err="1" smtClean="0"/>
              <a:t>Коноэ</a:t>
            </a:r>
            <a:r>
              <a:rPr lang="ru-RU" sz="1400" dirty="0" smtClean="0"/>
              <a:t> часть 2</a:t>
            </a:r>
            <a:endParaRPr lang="ru-RU" sz="1400" dirty="0" smtClean="0"/>
          </a:p>
        </p:txBody>
      </p:sp>
      <p:cxnSp>
        <p:nvCxnSpPr>
          <p:cNvPr id="564" name="Прямая со стрелкой 563"/>
          <p:cNvCxnSpPr>
            <a:stCxn id="561" idx="2"/>
            <a:endCxn id="563" idx="0"/>
          </p:cNvCxnSpPr>
          <p:nvPr/>
        </p:nvCxnSpPr>
        <p:spPr>
          <a:xfrm>
            <a:off x="24018577" y="17034298"/>
            <a:ext cx="0" cy="4719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316176" y="190556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коалиции священной войны</a:t>
            </a:r>
            <a:endParaRPr lang="ru-RU" sz="1400" dirty="0" smtClean="0"/>
          </a:p>
        </p:txBody>
      </p:sp>
      <p:sp>
        <p:nvSpPr>
          <p:cNvPr id="566" name="Прямоугольник 565"/>
          <p:cNvSpPr/>
          <p:nvPr/>
        </p:nvSpPr>
        <p:spPr>
          <a:xfrm>
            <a:off x="26999218" y="190556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Вторжение в Индокитай</a:t>
            </a:r>
            <a:endParaRPr lang="ru-RU" sz="1400" dirty="0" smtClean="0"/>
          </a:p>
        </p:txBody>
      </p:sp>
      <p:sp>
        <p:nvSpPr>
          <p:cNvPr id="567" name="Прямоугольник 566"/>
          <p:cNvSpPr/>
          <p:nvPr/>
        </p:nvSpPr>
        <p:spPr>
          <a:xfrm>
            <a:off x="21633134" y="190556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Установление Тоталитарного строя</a:t>
            </a:r>
            <a:endParaRPr lang="ru-RU" sz="1400" dirty="0" smtClean="0"/>
          </a:p>
        </p:txBody>
      </p:sp>
      <p:sp>
        <p:nvSpPr>
          <p:cNvPr id="568" name="Прямоугольник 567"/>
          <p:cNvSpPr/>
          <p:nvPr/>
        </p:nvSpPr>
        <p:spPr>
          <a:xfrm>
            <a:off x="22959333" y="206050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Тодзё</a:t>
            </a:r>
            <a:endParaRPr lang="ru-RU" sz="1400" dirty="0" smtClean="0"/>
          </a:p>
        </p:txBody>
      </p:sp>
      <p:sp>
        <p:nvSpPr>
          <p:cNvPr id="569" name="Прямоугольник 568"/>
          <p:cNvSpPr/>
          <p:nvPr/>
        </p:nvSpPr>
        <p:spPr>
          <a:xfrm>
            <a:off x="24316176" y="221544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с США</a:t>
            </a:r>
            <a:endParaRPr lang="ru-RU" sz="1400" dirty="0" smtClean="0"/>
          </a:p>
        </p:txBody>
      </p:sp>
      <p:cxnSp>
        <p:nvCxnSpPr>
          <p:cNvPr id="570" name="Прямая со стрелкой 569"/>
          <p:cNvCxnSpPr>
            <a:stCxn id="563" idx="2"/>
            <a:endCxn id="568" idx="0"/>
          </p:cNvCxnSpPr>
          <p:nvPr/>
        </p:nvCxnSpPr>
        <p:spPr>
          <a:xfrm flipH="1">
            <a:off x="24017292" y="18586247"/>
            <a:ext cx="1285" cy="20187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Соединительная линия уступом 571"/>
          <p:cNvCxnSpPr>
            <a:stCxn id="563" idx="2"/>
            <a:endCxn id="565" idx="0"/>
          </p:cNvCxnSpPr>
          <p:nvPr/>
        </p:nvCxnSpPr>
        <p:spPr>
          <a:xfrm rot="16200000" flipH="1">
            <a:off x="24461663" y="18143161"/>
            <a:ext cx="469386" cy="1355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Соединительная линия уступом 572"/>
          <p:cNvCxnSpPr>
            <a:stCxn id="563" idx="2"/>
            <a:endCxn id="566" idx="0"/>
          </p:cNvCxnSpPr>
          <p:nvPr/>
        </p:nvCxnSpPr>
        <p:spPr>
          <a:xfrm rot="16200000" flipH="1">
            <a:off x="25803184" y="16801640"/>
            <a:ext cx="469386" cy="4038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Соединительная линия уступом 573"/>
          <p:cNvCxnSpPr>
            <a:stCxn id="563" idx="2"/>
            <a:endCxn id="567" idx="0"/>
          </p:cNvCxnSpPr>
          <p:nvPr/>
        </p:nvCxnSpPr>
        <p:spPr>
          <a:xfrm rot="5400000">
            <a:off x="23120142" y="18157198"/>
            <a:ext cx="469386" cy="13274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568" idx="2"/>
            <a:endCxn id="569" idx="0"/>
          </p:cNvCxnSpPr>
          <p:nvPr/>
        </p:nvCxnSpPr>
        <p:spPr>
          <a:xfrm rot="16200000" flipH="1">
            <a:off x="24461020" y="21241290"/>
            <a:ext cx="469386" cy="1356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452" idx="2"/>
            <a:endCxn id="528" idx="0"/>
          </p:cNvCxnSpPr>
          <p:nvPr/>
        </p:nvCxnSpPr>
        <p:spPr>
          <a:xfrm>
            <a:off x="28161952" y="3413423"/>
            <a:ext cx="0" cy="4725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22421</TotalTime>
  <Words>74</Words>
  <Application>Microsoft Office PowerPoint</Application>
  <PresentationFormat>Произвольный</PresentationFormat>
  <Paragraphs>25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1529</cp:revision>
  <dcterms:created xsi:type="dcterms:W3CDTF">2018-10-23T08:09:21Z</dcterms:created>
  <dcterms:modified xsi:type="dcterms:W3CDTF">2021-02-16T06:08:34Z</dcterms:modified>
</cp:coreProperties>
</file>