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886" autoAdjust="0"/>
  </p:normalViewPr>
  <p:slideViewPr>
    <p:cSldViewPr snapToGrid="0">
      <p:cViewPr>
        <p:scale>
          <a:sx n="70" d="100"/>
          <a:sy n="70" d="100"/>
        </p:scale>
        <p:origin x="-84" y="19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1C10-04AC-41EC-996C-319EABD2D84F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79188-B67D-47AA-9BDC-80D5569A087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2784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13.03.2020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193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ru.wikipedia.org/wiki/1968_%D0%B3%D0%BE%D0%B4" TargetMode="External"/><Relationship Id="rId5" Type="http://schemas.openxmlformats.org/officeDocument/2006/relationships/hyperlink" Target="https://translate.googleusercontent.com/translate_c?depth=1&amp;rurl=translate.google.com&amp;sl=auto&amp;sp=nmt4&amp;tl=ru&amp;u=https://en.m.wikipedia.org/wiki/Farouk_I_of_Egypt&amp;xid=25657,15700021,15700186,15700190,15700256,15700259,15700262,15700265,15700271,15700280,15700283&amp;usg=ALkJrhhh7FMh-y96U17j9Ooo6m4pdvAKAQ" TargetMode="External"/><Relationship Id="rId4" Type="http://schemas.openxmlformats.org/officeDocument/2006/relationships/hyperlink" Target="https://ru.wikipedia.org/wiki/1948_%D0%B3%D0%BE%D0%B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Прямоугольник 254"/>
          <p:cNvSpPr/>
          <p:nvPr/>
        </p:nvSpPr>
        <p:spPr>
          <a:xfrm>
            <a:off x="3366734" y="5767090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C </a:t>
            </a:r>
            <a:r>
              <a:rPr lang="ru-RU" sz="1400" dirty="0">
                <a:hlinkClick r:id="rId3" tooltip="1931"/>
              </a:rPr>
              <a:t>1931</a:t>
            </a:r>
            <a:r>
              <a:rPr lang="ru-RU" sz="1400" dirty="0"/>
              <a:t> по </a:t>
            </a:r>
            <a:r>
              <a:rPr lang="ru-RU" sz="1400" dirty="0">
                <a:hlinkClick r:id="rId4" tooltip="1948 год"/>
              </a:rPr>
              <a:t>1948 годы</a:t>
            </a:r>
            <a:r>
              <a:rPr lang="ru-RU" sz="1400" dirty="0"/>
              <a:t> на Бермудах существовала железная дорога, соединявшая острова с помощью мостов.</a:t>
            </a:r>
            <a:endParaRPr lang="ru-RU" sz="1400" dirty="0"/>
          </a:p>
        </p:txBody>
      </p:sp>
      <p:sp>
        <p:nvSpPr>
          <p:cNvPr id="207" name="Овал 206"/>
          <p:cNvSpPr/>
          <p:nvPr/>
        </p:nvSpPr>
        <p:spPr>
          <a:xfrm>
            <a:off x="39065302" y="97122"/>
            <a:ext cx="2609610" cy="3963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201" name="Прямоугольник 200"/>
          <p:cNvSpPr/>
          <p:nvPr/>
        </p:nvSpPr>
        <p:spPr>
          <a:xfrm rot="16200000">
            <a:off x="-235215" y="3000266"/>
            <a:ext cx="1080000" cy="609571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tx1"/>
                </a:solidFill>
              </a:rPr>
              <a:t>Возможна </a:t>
            </a:r>
            <a:r>
              <a:rPr lang="ru-RU" sz="1800" dirty="0" err="1" smtClean="0">
                <a:solidFill>
                  <a:schemeClr val="tx1"/>
                </a:solidFill>
              </a:rPr>
              <a:t>гражданк</a:t>
            </a:r>
            <a:endParaRPr lang="ru-RU" sz="1800" dirty="0">
              <a:solidFill>
                <a:schemeClr val="tx1"/>
              </a:solidFill>
            </a:endParaRPr>
          </a:p>
        </p:txBody>
      </p:sp>
      <p:cxnSp>
        <p:nvCxnSpPr>
          <p:cNvPr id="270" name="Прямая соединительная линия 269"/>
          <p:cNvCxnSpPr/>
          <p:nvPr/>
        </p:nvCxnSpPr>
        <p:spPr>
          <a:xfrm>
            <a:off x="16112359" y="1907628"/>
            <a:ext cx="1040525" cy="1261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3446503" y="8276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dirty="0" smtClean="0"/>
              <a:t>24 февраля 1945 года премьер-министр </a:t>
            </a:r>
            <a:r>
              <a:rPr lang="ru-RU" sz="1400" dirty="0" err="1" smtClean="0"/>
              <a:t>Махер</a:t>
            </a:r>
            <a:r>
              <a:rPr lang="ru-RU" sz="1400" dirty="0" smtClean="0"/>
              <a:t> попросил Палату депутатов объявить войну Германии и Японии, и когда он выходил из палаты, он был убит </a:t>
            </a:r>
            <a:r>
              <a:rPr lang="ru-RU" sz="1400" dirty="0" err="1" smtClean="0"/>
              <a:t>Махмудом</a:t>
            </a:r>
            <a:r>
              <a:rPr lang="ru-RU" sz="1400" dirty="0" smtClean="0"/>
              <a:t> </a:t>
            </a:r>
            <a:r>
              <a:rPr lang="ru-RU" sz="1400" dirty="0" err="1" smtClean="0"/>
              <a:t>Исави</a:t>
            </a:r>
            <a:r>
              <a:rPr lang="ru-RU" sz="1400" dirty="0" smtClean="0"/>
              <a:t>, членом </a:t>
            </a:r>
            <a:r>
              <a:rPr lang="ru-RU" sz="1400" dirty="0" err="1" smtClean="0"/>
              <a:t>про-осевого</a:t>
            </a:r>
            <a:r>
              <a:rPr lang="ru-RU" sz="1400" dirty="0" smtClean="0"/>
              <a:t> Общества молодого Египта. , </a:t>
            </a:r>
            <a:r>
              <a:rPr lang="ru-RU" sz="1400" baseline="30000" dirty="0" smtClean="0">
                <a:hlinkClick r:id="rId5"/>
              </a:rPr>
              <a:t>[162]</a:t>
            </a:r>
            <a:r>
              <a:rPr lang="ru-RU" sz="1400" dirty="0" err="1" smtClean="0"/>
              <a:t>Исави</a:t>
            </a:r>
            <a:r>
              <a:rPr lang="ru-RU" sz="1400" dirty="0" smtClean="0"/>
              <a:t> пожимал руку </a:t>
            </a:r>
            <a:r>
              <a:rPr lang="ru-RU" sz="1400" dirty="0" err="1" smtClean="0"/>
              <a:t>Махера</a:t>
            </a:r>
            <a:r>
              <a:rPr lang="ru-RU" sz="1400" dirty="0" smtClean="0"/>
              <a:t>, а затем вытащил свой пистолет, трижды стреляя в премьер-министра, крича, что он предал Египет, объявив войну Германии и Японии. </a:t>
            </a:r>
            <a:endParaRPr lang="ru-RU" sz="14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8322522" y="362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400" dirty="0" smtClean="0"/>
              <a:t>Первая Каирская конференция (1943)</a:t>
            </a:r>
            <a:endParaRPr lang="ru-RU" sz="14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5798310" y="5751631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 договору 1941 года британское правительство сдало США в аренду на 99 лет участок площадью около 6 км² — под сооружение военно-морской и военно-воздушной баз. В 1995 году США досрочно прекратили использование этих баз.</a:t>
            </a:r>
            <a:endParaRPr lang="ru-RU" sz="14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3366734" y="8280553"/>
            <a:ext cx="2115918" cy="1080000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 конституции </a:t>
            </a:r>
            <a:r>
              <a:rPr lang="ru-RU" sz="1400" dirty="0">
                <a:hlinkClick r:id="rId6" tooltip="1968 год"/>
              </a:rPr>
              <a:t>1968 года</a:t>
            </a:r>
            <a:r>
              <a:rPr lang="ru-RU" sz="1400" dirty="0"/>
              <a:t> Бермудские Острова имеют внутреннее самоуправление.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24337</TotalTime>
  <Words>66</Words>
  <Application>Microsoft Office PowerPoint</Application>
  <PresentationFormat>Произвольный</PresentationFormat>
  <Paragraphs>8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1577</cp:revision>
  <dcterms:created xsi:type="dcterms:W3CDTF">2018-10-23T08:09:21Z</dcterms:created>
  <dcterms:modified xsi:type="dcterms:W3CDTF">2020-03-13T03:59:28Z</dcterms:modified>
</cp:coreProperties>
</file>