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20" d="100"/>
          <a:sy n="120" d="100"/>
        </p:scale>
        <p:origin x="-11754" y="-288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12.03.2025</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12.03.2025</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 (</a:t>
            </a:r>
            <a:r>
              <a:rPr lang="ru-RU" sz="1100" dirty="0" err="1"/>
              <a:t>кирино</a:t>
            </a:r>
            <a:r>
              <a:rPr lang="ru-RU" sz="1100" dirty="0"/>
              <a:t>)</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буров (текущее)</a:t>
            </a:r>
            <a:r>
              <a:rPr lang="en-US" sz="1100" dirty="0"/>
              <a:t> https://en.wikipedia.org/wiki/Anton_Lembede</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 (текущее)</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 (текущее)</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 (текущее)</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 (текущее, но переименовать)</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 (текущее)</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 (текущее)</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 (текущее)</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(текущее)</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 (текущее)</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 (текущее)</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 (текущее)</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 </a:t>
            </a:r>
            <a:r>
              <a:rPr lang="ru-RU" sz="900" dirty="0"/>
              <a:t>(Текущее)</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 </a:t>
            </a:r>
            <a:r>
              <a:rPr lang="ru-RU" sz="900" dirty="0"/>
              <a:t>(Текущее)</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 </a:t>
            </a:r>
            <a:r>
              <a:rPr lang="ru-RU" sz="900" dirty="0"/>
              <a:t>(Текущее)</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 </a:t>
            </a:r>
            <a:r>
              <a:rPr lang="ru-RU" sz="900" dirty="0"/>
              <a:t>(Текущее)</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 </a:t>
            </a:r>
            <a:r>
              <a:rPr lang="ru-RU" sz="900" dirty="0"/>
              <a:t>(Текущее)</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 </a:t>
            </a:r>
            <a:r>
              <a:rPr lang="ru-RU" sz="900" dirty="0"/>
              <a:t>(Текущее)</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 </a:t>
            </a:r>
            <a:r>
              <a:rPr lang="ru-RU" sz="900" dirty="0"/>
              <a:t>(Текущее)</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 </a:t>
            </a:r>
            <a:r>
              <a:rPr lang="ru-RU" sz="900" dirty="0"/>
              <a:t>(новое, сожрать внутренние королевства)</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 </a:t>
            </a:r>
            <a:r>
              <a:rPr lang="ru-RU" sz="900" dirty="0"/>
              <a:t>(Новое, сожрать </a:t>
            </a:r>
            <a:r>
              <a:rPr lang="ru-RU" sz="900" dirty="0" err="1"/>
              <a:t>мадагаскар</a:t>
            </a:r>
            <a:r>
              <a:rPr lang="ru-RU" sz="900" dirty="0"/>
              <a:t>)</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 (новое)</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 (новое)</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против угнетателей</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 </a:t>
            </a:r>
            <a:r>
              <a:rPr lang="ru-RU" sz="700" dirty="0"/>
              <a:t>(вступление в 4 интернационал, но изменено название)</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 (евреи принадлежали к цветным)</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 (текущее)</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  (текущее)</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  (текущее)</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  (новый)</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 </a:t>
            </a:r>
            <a:r>
              <a:rPr lang="ru-RU" sz="900" dirty="0"/>
              <a:t>(новое)</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 </a:t>
            </a:r>
            <a:r>
              <a:rPr lang="ru-RU" sz="900" dirty="0"/>
              <a:t>(Текущее)</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 </a:t>
            </a:r>
            <a:r>
              <a:rPr lang="ru-RU" sz="900" dirty="0"/>
              <a:t>(Текущее)</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 </a:t>
            </a:r>
            <a:r>
              <a:rPr lang="ru-RU" sz="900" dirty="0"/>
              <a:t>(новое)</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 </a:t>
            </a:r>
            <a:r>
              <a:rPr lang="ru-RU" sz="900" dirty="0"/>
              <a:t>(новое)</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 </a:t>
            </a:r>
            <a:r>
              <a:rPr lang="ru-RU" sz="900" dirty="0"/>
              <a:t>(новое)</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7623299"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(лидер и глав партия зависят от года)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7623299"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7992604"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618168"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6836480"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432253"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6826304"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9213190"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6026067"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4431680"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9219072"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4427339"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0809022"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6024583"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4424474"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5137488" y="15616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4286150" y="155749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010452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0" dirty="0"/>
              <a:t>(Выполнится 10 июля 1936)</a:t>
            </a:r>
          </a:p>
          <a:p>
            <a:pPr algn="ct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против белого гнёта</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br>
              <a:rPr lang="ru-RU" sz="1100" dirty="0"/>
            </a:br>
            <a:r>
              <a:rPr lang="ru-RU" sz="900" dirty="0"/>
              <a:t>(4 сентября 1939)</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Укрепление позиций премьера</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flipV="1">
            <a:off x="21402270" y="1881173"/>
            <a:ext cx="3735218" cy="11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5430630" y="1877007"/>
            <a:ext cx="4827160" cy="155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652263" y="-1620268"/>
            <a:ext cx="383894" cy="59716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075849" y="-1072214"/>
            <a:ext cx="388060" cy="48796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624"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a:t>
            </a:r>
            <a:endParaRPr lang="ru-RU" sz="600" dirty="0"/>
          </a:p>
        </p:txBody>
      </p: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0" name="Shape 248">
            <a:extLst>
              <a:ext uri="{FF2B5EF4-FFF2-40B4-BE49-F238E27FC236}">
                <a16:creationId xmlns:a16="http://schemas.microsoft.com/office/drawing/2014/main" id="{19103916-9288-4376-B85A-FBA2C0C45FF4}"/>
              </a:ext>
            </a:extLst>
          </p:cNvPr>
          <p:cNvCxnSpPr>
            <a:cxnSpLocks/>
            <a:stCxn id="382" idx="2"/>
            <a:endCxn id="625"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625" idx="0"/>
          </p:cNvCxnSpPr>
          <p:nvPr/>
        </p:nvCxnSpPr>
        <p:spPr>
          <a:xfrm rot="5400000">
            <a:off x="20515711" y="4589934"/>
            <a:ext cx="1474833" cy="852193"/>
          </a:xfrm>
          <a:prstGeom prst="bentConnector3">
            <a:avLst>
              <a:gd name="adj1" fmla="val 1549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евреев</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62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 </a:t>
            </a:r>
            <a:r>
              <a:rPr lang="ru-RU" sz="200" dirty="0"/>
              <a:t>(если граничишь с </a:t>
            </a:r>
            <a:r>
              <a:rPr lang="ru-RU" sz="200" dirty="0" err="1"/>
              <a:t>комми</a:t>
            </a:r>
            <a:r>
              <a:rPr lang="ru-RU" sz="200" dirty="0"/>
              <a:t>) (В заявлении о принципах внешней политики Южной Африки, составленном </a:t>
            </a:r>
            <a:r>
              <a:rPr lang="ru-RU" sz="200" dirty="0" err="1"/>
              <a:t>Пироу</a:t>
            </a:r>
            <a:r>
              <a:rPr lang="ru-RU" sz="200" dirty="0"/>
              <a:t> для кабинета министров в марте 1938 года, первым принципом была борьба с коммунизмом,)</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цветных</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2829015" y="7697013"/>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2243164" y="6538922"/>
            <a:ext cx="2310028" cy="6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3730568" y="574730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2256670" y="3701166"/>
            <a:ext cx="1468690" cy="2623585"/>
          </a:xfrm>
          <a:prstGeom prst="bentConnector3">
            <a:avLst>
              <a:gd name="adj1" fmla="val 1586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3731143" y="674840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4302808" y="6386319"/>
            <a:ext cx="575" cy="3620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6832523"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 </a:t>
            </a:r>
            <a:r>
              <a:rPr lang="ru-RU" sz="800" dirty="0"/>
              <a:t>(союзы с белыми в Африке)</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922444" y="1132460"/>
            <a:ext cx="413562" cy="25416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3726914" y="262906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4790251" y="1709583"/>
            <a:ext cx="428380" cy="1410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2823338" y="363640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sp>
        <p:nvSpPr>
          <p:cNvPr id="592" name="Прямоугольник 591">
            <a:extLst>
              <a:ext uri="{FF2B5EF4-FFF2-40B4-BE49-F238E27FC236}">
                <a16:creationId xmlns:a16="http://schemas.microsoft.com/office/drawing/2014/main" id="{4F0BAF26-B62A-42F2-AAAC-A5821948FF13}"/>
              </a:ext>
            </a:extLst>
          </p:cNvPr>
          <p:cNvSpPr/>
          <p:nvPr/>
        </p:nvSpPr>
        <p:spPr>
          <a:xfrm>
            <a:off x="25136780" y="263711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короне</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4299154" y="3268075"/>
            <a:ext cx="3654" cy="247922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5709020" y="2200680"/>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4509208" y="363959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sp>
        <p:nvSpPr>
          <p:cNvPr id="606" name="Прямоугольник 605">
            <a:extLst>
              <a:ext uri="{FF2B5EF4-FFF2-40B4-BE49-F238E27FC236}">
                <a16:creationId xmlns:a16="http://schemas.microsoft.com/office/drawing/2014/main" id="{A23755C1-A1C9-4A09-8F3B-8D2AC4DA2F2F}"/>
              </a:ext>
            </a:extLst>
          </p:cNvPr>
          <p:cNvSpPr/>
          <p:nvPr/>
        </p:nvSpPr>
        <p:spPr>
          <a:xfrm>
            <a:off x="25929555" y="363640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5925270" y="3059876"/>
            <a:ext cx="360275" cy="7927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8779423" y="854098"/>
            <a:ext cx="11478367"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4290746"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5152410" y="363036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6827820" y="261007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3423445" y="362680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7400060" y="3249091"/>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a:off x="14858390" y="2196514"/>
            <a:ext cx="4596" cy="422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5107833" y="3013547"/>
            <a:ext cx="371971" cy="8616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4245129" y="3008951"/>
            <a:ext cx="368414" cy="867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631823" y="3629687"/>
            <a:ext cx="453135" cy="17325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5400000">
            <a:off x="13765561" y="4492391"/>
            <a:ext cx="456692" cy="3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5266524" y="473983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 </a:t>
            </a:r>
            <a:r>
              <a:rPr lang="ru-RU" sz="600" dirty="0"/>
              <a:t>(ваниль, но переделать до Кении)</a:t>
            </a:r>
          </a:p>
        </p:txBody>
      </p:sp>
      <p:sp>
        <p:nvSpPr>
          <p:cNvPr id="522" name="Прямоугольник 521">
            <a:extLst>
              <a:ext uri="{FF2B5EF4-FFF2-40B4-BE49-F238E27FC236}">
                <a16:creationId xmlns:a16="http://schemas.microsoft.com/office/drawing/2014/main" id="{BC0E7853-E2E9-4615-BF97-893DD896C6D7}"/>
              </a:ext>
            </a:extLst>
          </p:cNvPr>
          <p:cNvSpPr/>
          <p:nvPr/>
        </p:nvSpPr>
        <p:spPr>
          <a:xfrm>
            <a:off x="10869664"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2154702" y="362463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0864514"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033847"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1507814" y="470459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4" name="Shape 248">
            <a:extLst>
              <a:ext uri="{FF2B5EF4-FFF2-40B4-BE49-F238E27FC236}">
                <a16:creationId xmlns:a16="http://schemas.microsoft.com/office/drawing/2014/main" id="{08481D3F-06DB-40C6-A12F-ED370F71D1C9}"/>
              </a:ext>
            </a:extLst>
          </p:cNvPr>
          <p:cNvCxnSpPr>
            <a:cxnSpLocks/>
            <a:stCxn id="522" idx="2"/>
            <a:endCxn id="526" idx="0"/>
          </p:cNvCxnSpPr>
          <p:nvPr/>
        </p:nvCxnSpPr>
        <p:spPr>
          <a:xfrm rot="16200000" flipH="1">
            <a:off x="11898955" y="2796647"/>
            <a:ext cx="370936" cy="12850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289588"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7610099"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8803096"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9600350"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9791252"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2" idx="2"/>
            <a:endCxn id="1479" idx="0"/>
          </p:cNvCxnSpPr>
          <p:nvPr/>
        </p:nvCxnSpPr>
        <p:spPr>
          <a:xfrm rot="5400000">
            <a:off x="8801021" y="1610227"/>
            <a:ext cx="390572"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5400000">
            <a:off x="8001760" y="3439993"/>
            <a:ext cx="394073" cy="51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587971" y="4111230"/>
            <a:ext cx="434831" cy="7816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385857" y="4095031"/>
            <a:ext cx="434831" cy="8140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6805104"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7607759"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6602645"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6415029"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5005401"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5002536"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2941063" y="697355"/>
            <a:ext cx="418169" cy="34164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414180" y="1586958"/>
            <a:ext cx="404797" cy="1650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Прямая со стрелкой 510">
            <a:extLst>
              <a:ext uri="{FF2B5EF4-FFF2-40B4-BE49-F238E27FC236}">
                <a16:creationId xmlns:a16="http://schemas.microsoft.com/office/drawing/2014/main" id="{53F618F7-518D-4EC8-A7BB-CFF2E4F4B0C7}"/>
              </a:ext>
            </a:extLst>
          </p:cNvPr>
          <p:cNvCxnSpPr>
            <a:cxnSpLocks/>
            <a:stCxn id="522" idx="2"/>
            <a:endCxn id="529" idx="0"/>
          </p:cNvCxnSpPr>
          <p:nvPr/>
        </p:nvCxnSpPr>
        <p:spPr>
          <a:xfrm flipH="1">
            <a:off x="11436754" y="3253698"/>
            <a:ext cx="5150" cy="385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Shape 248">
            <a:extLst>
              <a:ext uri="{FF2B5EF4-FFF2-40B4-BE49-F238E27FC236}">
                <a16:creationId xmlns:a16="http://schemas.microsoft.com/office/drawing/2014/main" id="{F278AE04-96EB-4453-8132-80DF923E889E}"/>
              </a:ext>
            </a:extLst>
          </p:cNvPr>
          <p:cNvCxnSpPr>
            <a:cxnSpLocks/>
            <a:stCxn id="541" idx="2"/>
            <a:endCxn id="625" idx="0"/>
          </p:cNvCxnSpPr>
          <p:nvPr/>
        </p:nvCxnSpPr>
        <p:spPr>
          <a:xfrm rot="16200000" flipH="1">
            <a:off x="18378478" y="3304894"/>
            <a:ext cx="1474837" cy="3422267"/>
          </a:xfrm>
          <a:prstGeom prst="bentConnector3">
            <a:avLst>
              <a:gd name="adj1" fmla="val 1512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4" name="Прямоугольник 523">
            <a:extLst>
              <a:ext uri="{FF2B5EF4-FFF2-40B4-BE49-F238E27FC236}">
                <a16:creationId xmlns:a16="http://schemas.microsoft.com/office/drawing/2014/main" id="{00F0A687-6923-4CC9-B7D1-0857321D5B1D}"/>
              </a:ext>
            </a:extLst>
          </p:cNvPr>
          <p:cNvSpPr/>
          <p:nvPr/>
        </p:nvSpPr>
        <p:spPr>
          <a:xfrm>
            <a:off x="9224768"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Stormjaers</a:t>
            </a:r>
            <a:r>
              <a:rPr lang="en-US" sz="1100" dirty="0"/>
              <a:t> ( </a:t>
            </a:r>
            <a:r>
              <a:rPr lang="ru-RU" sz="1100" dirty="0"/>
              <a:t>Охотники за бурями ) </a:t>
            </a:r>
            <a:r>
              <a:rPr lang="ru-RU" sz="200" dirty="0"/>
              <a:t>(военизированного крыла ОБ. Характер </a:t>
            </a:r>
            <a:r>
              <a:rPr lang="ru-RU" sz="200" dirty="0" err="1"/>
              <a:t>Stormjaers</a:t>
            </a:r>
            <a:r>
              <a:rPr lang="ru-RU" sz="200" dirty="0"/>
              <a:t> был подтвержден клятвой, которую приносили новые рекруты: «Если я отступлю, стреляйте в меня. Если я упаду, отомстите за меня. Если я атакую, следуйте за мной» ( африкаанс : </a:t>
            </a:r>
            <a:r>
              <a:rPr lang="ru-RU" sz="200" dirty="0" err="1"/>
              <a:t>As</a:t>
            </a:r>
            <a:r>
              <a:rPr lang="ru-RU" sz="200" dirty="0"/>
              <a:t> </a:t>
            </a:r>
            <a:r>
              <a:rPr lang="ru-RU" sz="200" dirty="0" err="1"/>
              <a:t>ek</a:t>
            </a:r>
            <a:r>
              <a:rPr lang="ru-RU" sz="200" dirty="0"/>
              <a:t> </a:t>
            </a:r>
            <a:r>
              <a:rPr lang="ru-RU" sz="200" dirty="0" err="1"/>
              <a:t>omdraai</a:t>
            </a:r>
            <a:r>
              <a:rPr lang="ru-RU" sz="200" dirty="0"/>
              <a:t>, </a:t>
            </a:r>
            <a:r>
              <a:rPr lang="ru-RU" sz="200" dirty="0" err="1"/>
              <a:t>skiet</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val</a:t>
            </a:r>
            <a:r>
              <a:rPr lang="ru-RU" sz="200" dirty="0"/>
              <a:t>, </a:t>
            </a:r>
            <a:r>
              <a:rPr lang="ru-RU" sz="200" dirty="0" err="1"/>
              <a:t>wrek</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storm</a:t>
            </a:r>
            <a:r>
              <a:rPr lang="ru-RU" sz="200" dirty="0"/>
              <a:t>, </a:t>
            </a:r>
            <a:r>
              <a:rPr lang="ru-RU" sz="200" dirty="0" err="1"/>
              <a:t>volg</a:t>
            </a:r>
            <a:r>
              <a:rPr lang="ru-RU" sz="200" dirty="0"/>
              <a:t> </a:t>
            </a:r>
            <a:r>
              <a:rPr lang="ru-RU" sz="200" dirty="0" err="1"/>
              <a:t>my</a:t>
            </a:r>
            <a:r>
              <a:rPr lang="ru-RU" sz="200" dirty="0"/>
              <a:t> ). [ 7 ] Этот девиз первоначально приписывается французскому роялисту Анри де ла </a:t>
            </a:r>
            <a:r>
              <a:rPr lang="ru-RU" sz="200" dirty="0" err="1"/>
              <a:t>Рошжаклену</a:t>
            </a:r>
            <a:r>
              <a:rPr lang="ru-RU" sz="200" dirty="0"/>
              <a:t> в 1793 году, но также был популярным лозунгом фашистов Бенито Муссолини в 1930-х годах.)</a:t>
            </a:r>
            <a:endParaRPr lang="ru-RU" sz="600" dirty="0"/>
          </a:p>
        </p:txBody>
      </p:sp>
      <p:cxnSp>
        <p:nvCxnSpPr>
          <p:cNvPr id="525" name="Shape 248">
            <a:extLst>
              <a:ext uri="{FF2B5EF4-FFF2-40B4-BE49-F238E27FC236}">
                <a16:creationId xmlns:a16="http://schemas.microsoft.com/office/drawing/2014/main" id="{EAA406D0-8D09-4BF7-BB18-63EFE3D762B2}"/>
              </a:ext>
            </a:extLst>
          </p:cNvPr>
          <p:cNvCxnSpPr>
            <a:cxnSpLocks/>
            <a:stCxn id="1479" idx="2"/>
            <a:endCxn id="524" idx="0"/>
          </p:cNvCxnSpPr>
          <p:nvPr/>
        </p:nvCxnSpPr>
        <p:spPr>
          <a:xfrm rot="16200000" flipH="1">
            <a:off x="8799369" y="2647513"/>
            <a:ext cx="405452" cy="16014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6" name="Прямоугольник 535">
            <a:extLst>
              <a:ext uri="{FF2B5EF4-FFF2-40B4-BE49-F238E27FC236}">
                <a16:creationId xmlns:a16="http://schemas.microsoft.com/office/drawing/2014/main" id="{D60C2C51-5A35-4AA5-BD0B-D8F66D984136}"/>
              </a:ext>
            </a:extLst>
          </p:cNvPr>
          <p:cNvSpPr/>
          <p:nvPr/>
        </p:nvSpPr>
        <p:spPr>
          <a:xfrm>
            <a:off x="31593338" y="15822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Отказаться от проведения имперской выставки</a:t>
            </a:r>
            <a:endParaRPr lang="ru-RU" sz="600" dirty="0"/>
          </a:p>
        </p:txBody>
      </p:sp>
      <p:sp>
        <p:nvSpPr>
          <p:cNvPr id="537" name="Прямоугольник 536">
            <a:extLst>
              <a:ext uri="{FF2B5EF4-FFF2-40B4-BE49-F238E27FC236}">
                <a16:creationId xmlns:a16="http://schemas.microsoft.com/office/drawing/2014/main" id="{BB859A2F-AE88-487D-905A-AFA80AF91085}"/>
              </a:ext>
            </a:extLst>
          </p:cNvPr>
          <p:cNvSpPr/>
          <p:nvPr/>
        </p:nvSpPr>
        <p:spPr>
          <a:xfrm>
            <a:off x="3158841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Африканер </a:t>
            </a:r>
            <a:r>
              <a:rPr lang="ru-RU" sz="1100" dirty="0" err="1"/>
              <a:t>Брудербонд</a:t>
            </a:r>
            <a:r>
              <a:rPr lang="ru-RU" sz="1100" dirty="0"/>
              <a:t> (не исторично)</a:t>
            </a:r>
            <a:endParaRPr lang="ru-RU" sz="600" dirty="0"/>
          </a:p>
        </p:txBody>
      </p:sp>
      <p:sp>
        <p:nvSpPr>
          <p:cNvPr id="540" name="Прямоугольник 539">
            <a:extLst>
              <a:ext uri="{FF2B5EF4-FFF2-40B4-BE49-F238E27FC236}">
                <a16:creationId xmlns:a16="http://schemas.microsoft.com/office/drawing/2014/main" id="{79F8E23F-0DE9-4F8E-8A62-1DD5173408D4}"/>
              </a:ext>
            </a:extLst>
          </p:cNvPr>
          <p:cNvSpPr/>
          <p:nvPr/>
        </p:nvSpPr>
        <p:spPr>
          <a:xfrm>
            <a:off x="30104521" y="158309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имперскую выставку</a:t>
            </a:r>
            <a:endParaRPr lang="ru-RU" sz="600" dirty="0"/>
          </a:p>
        </p:txBody>
      </p:sp>
      <p:cxnSp>
        <p:nvCxnSpPr>
          <p:cNvPr id="545" name="Прямая соединительная линия 544">
            <a:extLst>
              <a:ext uri="{FF2B5EF4-FFF2-40B4-BE49-F238E27FC236}">
                <a16:creationId xmlns:a16="http://schemas.microsoft.com/office/drawing/2014/main" id="{A6C183A2-A175-4AF3-BB64-518BA40A23F1}"/>
              </a:ext>
            </a:extLst>
          </p:cNvPr>
          <p:cNvCxnSpPr>
            <a:cxnSpLocks/>
            <a:stCxn id="540" idx="3"/>
            <a:endCxn id="536" idx="1"/>
          </p:cNvCxnSpPr>
          <p:nvPr/>
        </p:nvCxnSpPr>
        <p:spPr>
          <a:xfrm flipV="1">
            <a:off x="31249001" y="1901716"/>
            <a:ext cx="344337" cy="89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53" name="Прямоугольник 552">
            <a:extLst>
              <a:ext uri="{FF2B5EF4-FFF2-40B4-BE49-F238E27FC236}">
                <a16:creationId xmlns:a16="http://schemas.microsoft.com/office/drawing/2014/main" id="{588C7755-7A1D-4930-9F0A-D0B2443C5C88}"/>
              </a:ext>
            </a:extLst>
          </p:cNvPr>
          <p:cNvSpPr/>
          <p:nvPr/>
        </p:nvSpPr>
        <p:spPr>
          <a:xfrm>
            <a:off x="31588411" y="262982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Сделать окончание Великого похода Национальным праздником</a:t>
            </a:r>
            <a:endParaRPr lang="ru-RU" sz="500" dirty="0"/>
          </a:p>
        </p:txBody>
      </p:sp>
      <p:sp>
        <p:nvSpPr>
          <p:cNvPr id="556" name="Прямоугольник 555">
            <a:extLst>
              <a:ext uri="{FF2B5EF4-FFF2-40B4-BE49-F238E27FC236}">
                <a16:creationId xmlns:a16="http://schemas.microsoft.com/office/drawing/2014/main" id="{0AFDF365-4530-4DD6-8D9B-D374C45757C8}"/>
              </a:ext>
            </a:extLst>
          </p:cNvPr>
          <p:cNvSpPr/>
          <p:nvPr/>
        </p:nvSpPr>
        <p:spPr>
          <a:xfrm>
            <a:off x="30103099" y="26422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Развить торговые отношения со странами содружества</a:t>
            </a:r>
            <a:endParaRPr lang="ru-RU" sz="600" dirty="0"/>
          </a:p>
        </p:txBody>
      </p:sp>
      <p:cxnSp>
        <p:nvCxnSpPr>
          <p:cNvPr id="558" name="Прямая со стрелкой 557">
            <a:extLst>
              <a:ext uri="{FF2B5EF4-FFF2-40B4-BE49-F238E27FC236}">
                <a16:creationId xmlns:a16="http://schemas.microsoft.com/office/drawing/2014/main" id="{F26E3A20-4B0B-4190-A72F-9FD8389ECD27}"/>
              </a:ext>
            </a:extLst>
          </p:cNvPr>
          <p:cNvCxnSpPr>
            <a:cxnSpLocks/>
            <a:stCxn id="540" idx="2"/>
            <a:endCxn id="556" idx="0"/>
          </p:cNvCxnSpPr>
          <p:nvPr/>
        </p:nvCxnSpPr>
        <p:spPr>
          <a:xfrm flipH="1">
            <a:off x="30675339" y="2222113"/>
            <a:ext cx="1422" cy="420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a:extLst>
              <a:ext uri="{FF2B5EF4-FFF2-40B4-BE49-F238E27FC236}">
                <a16:creationId xmlns:a16="http://schemas.microsoft.com/office/drawing/2014/main" id="{BACC38B0-2EB5-4658-8DD3-F9D9FC9B98F4}"/>
              </a:ext>
            </a:extLst>
          </p:cNvPr>
          <p:cNvCxnSpPr>
            <a:cxnSpLocks/>
            <a:stCxn id="536" idx="2"/>
            <a:endCxn id="553" idx="0"/>
          </p:cNvCxnSpPr>
          <p:nvPr/>
        </p:nvCxnSpPr>
        <p:spPr>
          <a:xfrm flipH="1">
            <a:off x="32160651" y="2221223"/>
            <a:ext cx="4927" cy="4086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a:extLst>
              <a:ext uri="{FF2B5EF4-FFF2-40B4-BE49-F238E27FC236}">
                <a16:creationId xmlns:a16="http://schemas.microsoft.com/office/drawing/2014/main" id="{F3982156-F7AC-4631-A10F-AAA657DE7118}"/>
              </a:ext>
            </a:extLst>
          </p:cNvPr>
          <p:cNvSpPr/>
          <p:nvPr/>
        </p:nvSpPr>
        <p:spPr>
          <a:xfrm>
            <a:off x="31588411" y="36330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Признать африкаанс диалектом голландского языка</a:t>
            </a:r>
            <a:endParaRPr lang="ru-RU" sz="600" dirty="0"/>
          </a:p>
        </p:txBody>
      </p:sp>
      <p:cxnSp>
        <p:nvCxnSpPr>
          <p:cNvPr id="561" name="Прямая со стрелкой 560">
            <a:extLst>
              <a:ext uri="{FF2B5EF4-FFF2-40B4-BE49-F238E27FC236}">
                <a16:creationId xmlns:a16="http://schemas.microsoft.com/office/drawing/2014/main" id="{86957000-B74F-4F4E-8CD8-1B2FFB06890D}"/>
              </a:ext>
            </a:extLst>
          </p:cNvPr>
          <p:cNvCxnSpPr>
            <a:cxnSpLocks/>
            <a:stCxn id="553" idx="2"/>
            <a:endCxn id="560" idx="0"/>
          </p:cNvCxnSpPr>
          <p:nvPr/>
        </p:nvCxnSpPr>
        <p:spPr>
          <a:xfrm>
            <a:off x="32160651" y="3268842"/>
            <a:ext cx="0" cy="3642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a:extLst>
              <a:ext uri="{FF2B5EF4-FFF2-40B4-BE49-F238E27FC236}">
                <a16:creationId xmlns:a16="http://schemas.microsoft.com/office/drawing/2014/main" id="{67FAB8E4-BF3E-431B-A3EC-2E553EB6D78B}"/>
              </a:ext>
            </a:extLst>
          </p:cNvPr>
          <p:cNvSpPr/>
          <p:nvPr/>
        </p:nvSpPr>
        <p:spPr>
          <a:xfrm>
            <a:off x="7624469"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r>
              <a:rPr lang="ru-RU" sz="1100" dirty="0"/>
              <a:t> под </a:t>
            </a:r>
            <a:r>
              <a:rPr lang="ru-RU" sz="1100" dirty="0" err="1"/>
              <a:t>африкаанерским</a:t>
            </a:r>
            <a:r>
              <a:rPr lang="ru-RU" sz="1100" dirty="0"/>
              <a:t> началом</a:t>
            </a:r>
            <a:endParaRPr lang="ru-RU" sz="600" dirty="0"/>
          </a:p>
        </p:txBody>
      </p:sp>
      <p:cxnSp>
        <p:nvCxnSpPr>
          <p:cNvPr id="570" name="Прямая со стрелкой 569">
            <a:extLst>
              <a:ext uri="{FF2B5EF4-FFF2-40B4-BE49-F238E27FC236}">
                <a16:creationId xmlns:a16="http://schemas.microsoft.com/office/drawing/2014/main" id="{9FF61FE8-9E35-4F10-857B-E600CF5842E3}"/>
              </a:ext>
            </a:extLst>
          </p:cNvPr>
          <p:cNvCxnSpPr>
            <a:cxnSpLocks/>
            <a:stCxn id="1481" idx="2"/>
            <a:endCxn id="567" idx="0"/>
          </p:cNvCxnSpPr>
          <p:nvPr/>
        </p:nvCxnSpPr>
        <p:spPr>
          <a:xfrm>
            <a:off x="8196230" y="4284659"/>
            <a:ext cx="6301" cy="14595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3" name="Прямоугольник 572">
            <a:extLst>
              <a:ext uri="{FF2B5EF4-FFF2-40B4-BE49-F238E27FC236}">
                <a16:creationId xmlns:a16="http://schemas.microsoft.com/office/drawing/2014/main" id="{0827429A-3C9E-48A6-AF11-6CFC1B5A286A}"/>
              </a:ext>
            </a:extLst>
          </p:cNvPr>
          <p:cNvSpPr/>
          <p:nvPr/>
        </p:nvSpPr>
        <p:spPr>
          <a:xfrm>
            <a:off x="9224768"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Ввести военизированные отряды в малые протектораты</a:t>
            </a:r>
            <a:endParaRPr lang="ru-RU" sz="300" dirty="0"/>
          </a:p>
        </p:txBody>
      </p:sp>
      <p:sp>
        <p:nvSpPr>
          <p:cNvPr id="576" name="Прямоугольник 575">
            <a:extLst>
              <a:ext uri="{FF2B5EF4-FFF2-40B4-BE49-F238E27FC236}">
                <a16:creationId xmlns:a16="http://schemas.microsoft.com/office/drawing/2014/main" id="{BED51C5D-84E2-41F0-9194-C4638CF6201B}"/>
              </a:ext>
            </a:extLst>
          </p:cNvPr>
          <p:cNvSpPr/>
          <p:nvPr/>
        </p:nvSpPr>
        <p:spPr>
          <a:xfrm>
            <a:off x="7624841" y="67417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Захват Португальских колоний</a:t>
            </a:r>
            <a:endParaRPr lang="ru-RU" sz="600" dirty="0"/>
          </a:p>
        </p:txBody>
      </p:sp>
      <p:cxnSp>
        <p:nvCxnSpPr>
          <p:cNvPr id="577" name="Прямая со стрелкой 576">
            <a:extLst>
              <a:ext uri="{FF2B5EF4-FFF2-40B4-BE49-F238E27FC236}">
                <a16:creationId xmlns:a16="http://schemas.microsoft.com/office/drawing/2014/main" id="{F3AD6590-60E0-49E9-BDC0-3CF7472E1496}"/>
              </a:ext>
            </a:extLst>
          </p:cNvPr>
          <p:cNvCxnSpPr>
            <a:cxnSpLocks/>
            <a:stCxn id="524" idx="2"/>
            <a:endCxn id="573" idx="0"/>
          </p:cNvCxnSpPr>
          <p:nvPr/>
        </p:nvCxnSpPr>
        <p:spPr>
          <a:xfrm>
            <a:off x="9802830" y="4296038"/>
            <a:ext cx="0" cy="14481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a:extLst>
              <a:ext uri="{FF2B5EF4-FFF2-40B4-BE49-F238E27FC236}">
                <a16:creationId xmlns:a16="http://schemas.microsoft.com/office/drawing/2014/main" id="{5A930D5F-F356-4A1B-AA2F-B26396932C35}"/>
              </a:ext>
            </a:extLst>
          </p:cNvPr>
          <p:cNvCxnSpPr>
            <a:cxnSpLocks/>
            <a:stCxn id="567" idx="2"/>
            <a:endCxn id="576" idx="0"/>
          </p:cNvCxnSpPr>
          <p:nvPr/>
        </p:nvCxnSpPr>
        <p:spPr>
          <a:xfrm>
            <a:off x="8202531" y="6389286"/>
            <a:ext cx="372" cy="3524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0" name="Прямоугольник 579">
            <a:extLst>
              <a:ext uri="{FF2B5EF4-FFF2-40B4-BE49-F238E27FC236}">
                <a16:creationId xmlns:a16="http://schemas.microsoft.com/office/drawing/2014/main" id="{2A34584E-AD6B-4CC0-AEDE-8FE4506E1A2A}"/>
              </a:ext>
            </a:extLst>
          </p:cNvPr>
          <p:cNvSpPr/>
          <p:nvPr/>
        </p:nvSpPr>
        <p:spPr>
          <a:xfrm>
            <a:off x="7624841" y="7693989"/>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подчинения от Конго</a:t>
            </a:r>
            <a:endParaRPr lang="ru-RU" sz="600" dirty="0"/>
          </a:p>
        </p:txBody>
      </p:sp>
      <p:sp>
        <p:nvSpPr>
          <p:cNvPr id="581" name="Прямоугольник 580">
            <a:extLst>
              <a:ext uri="{FF2B5EF4-FFF2-40B4-BE49-F238E27FC236}">
                <a16:creationId xmlns:a16="http://schemas.microsoft.com/office/drawing/2014/main" id="{AF7AB04E-9F3F-45A6-8B07-F6BCAB679DDB}"/>
              </a:ext>
            </a:extLst>
          </p:cNvPr>
          <p:cNvSpPr/>
          <p:nvPr/>
        </p:nvSpPr>
        <p:spPr>
          <a:xfrm>
            <a:off x="9224768" y="674592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Аннексировать ЮЗА</a:t>
            </a:r>
            <a:endParaRPr lang="ru-RU" sz="300" dirty="0"/>
          </a:p>
        </p:txBody>
      </p:sp>
      <p:cxnSp>
        <p:nvCxnSpPr>
          <p:cNvPr id="583" name="Shape 248">
            <a:extLst>
              <a:ext uri="{FF2B5EF4-FFF2-40B4-BE49-F238E27FC236}">
                <a16:creationId xmlns:a16="http://schemas.microsoft.com/office/drawing/2014/main" id="{490E5924-92BD-4AF0-A0E6-79C8CE10E997}"/>
              </a:ext>
            </a:extLst>
          </p:cNvPr>
          <p:cNvCxnSpPr>
            <a:cxnSpLocks/>
            <a:stCxn id="567" idx="2"/>
            <a:endCxn id="581" idx="0"/>
          </p:cNvCxnSpPr>
          <p:nvPr/>
        </p:nvCxnSpPr>
        <p:spPr>
          <a:xfrm rot="16200000" flipH="1">
            <a:off x="8824363" y="5767453"/>
            <a:ext cx="356634" cy="16002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Прямая со стрелкой 583">
            <a:extLst>
              <a:ext uri="{FF2B5EF4-FFF2-40B4-BE49-F238E27FC236}">
                <a16:creationId xmlns:a16="http://schemas.microsoft.com/office/drawing/2014/main" id="{F49FA684-7C20-472C-84C4-B6265F52BF04}"/>
              </a:ext>
            </a:extLst>
          </p:cNvPr>
          <p:cNvCxnSpPr>
            <a:cxnSpLocks/>
            <a:stCxn id="576" idx="2"/>
            <a:endCxn id="580" idx="0"/>
          </p:cNvCxnSpPr>
          <p:nvPr/>
        </p:nvCxnSpPr>
        <p:spPr>
          <a:xfrm>
            <a:off x="8202903" y="7386795"/>
            <a:ext cx="0" cy="307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6D1AD4DF-90B0-4EFA-B8A3-E235ACBC7063}"/>
              </a:ext>
            </a:extLst>
          </p:cNvPr>
          <p:cNvSpPr/>
          <p:nvPr/>
        </p:nvSpPr>
        <p:spPr>
          <a:xfrm>
            <a:off x="9224768" y="76985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endParaRPr lang="ru-RU" sz="600" dirty="0"/>
          </a:p>
        </p:txBody>
      </p:sp>
      <p:cxnSp>
        <p:nvCxnSpPr>
          <p:cNvPr id="588" name="Прямая со стрелкой 587">
            <a:extLst>
              <a:ext uri="{FF2B5EF4-FFF2-40B4-BE49-F238E27FC236}">
                <a16:creationId xmlns:a16="http://schemas.microsoft.com/office/drawing/2014/main" id="{289E5725-142B-47D9-A934-A116DDB97106}"/>
              </a:ext>
            </a:extLst>
          </p:cNvPr>
          <p:cNvCxnSpPr>
            <a:cxnSpLocks/>
            <a:stCxn id="581" idx="2"/>
            <a:endCxn id="585" idx="0"/>
          </p:cNvCxnSpPr>
          <p:nvPr/>
        </p:nvCxnSpPr>
        <p:spPr>
          <a:xfrm>
            <a:off x="9802830" y="7390984"/>
            <a:ext cx="0" cy="3075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Shape 248">
            <a:extLst>
              <a:ext uri="{FF2B5EF4-FFF2-40B4-BE49-F238E27FC236}">
                <a16:creationId xmlns:a16="http://schemas.microsoft.com/office/drawing/2014/main" id="{7FA7DD8B-28C2-4FC0-8B0E-9ED5FB7C347D}"/>
              </a:ext>
            </a:extLst>
          </p:cNvPr>
          <p:cNvCxnSpPr>
            <a:cxnSpLocks/>
            <a:stCxn id="592" idx="2"/>
            <a:endCxn id="601" idx="0"/>
          </p:cNvCxnSpPr>
          <p:nvPr/>
        </p:nvCxnSpPr>
        <p:spPr>
          <a:xfrm rot="5400000">
            <a:off x="25213498" y="3144077"/>
            <a:ext cx="363472" cy="6275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Shape 248">
            <a:extLst>
              <a:ext uri="{FF2B5EF4-FFF2-40B4-BE49-F238E27FC236}">
                <a16:creationId xmlns:a16="http://schemas.microsoft.com/office/drawing/2014/main" id="{BB844195-A3EC-4791-83AA-4817C954D3ED}"/>
              </a:ext>
            </a:extLst>
          </p:cNvPr>
          <p:cNvCxnSpPr>
            <a:cxnSpLocks/>
            <a:stCxn id="601" idx="2"/>
            <a:endCxn id="517" idx="0"/>
          </p:cNvCxnSpPr>
          <p:nvPr/>
        </p:nvCxnSpPr>
        <p:spPr>
          <a:xfrm rot="16200000" flipH="1">
            <a:off x="25229495" y="4130567"/>
            <a:ext cx="461223" cy="75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Shape 248">
            <a:extLst>
              <a:ext uri="{FF2B5EF4-FFF2-40B4-BE49-F238E27FC236}">
                <a16:creationId xmlns:a16="http://schemas.microsoft.com/office/drawing/2014/main" id="{875173FA-30CF-46D4-BD34-54AE3E3E3BE8}"/>
              </a:ext>
            </a:extLst>
          </p:cNvPr>
          <p:cNvCxnSpPr>
            <a:cxnSpLocks/>
            <a:stCxn id="606" idx="2"/>
            <a:endCxn id="517" idx="0"/>
          </p:cNvCxnSpPr>
          <p:nvPr/>
        </p:nvCxnSpPr>
        <p:spPr>
          <a:xfrm rot="5400000">
            <a:off x="25938070" y="4176112"/>
            <a:ext cx="464420" cy="663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0" name="Shape 248">
            <a:extLst>
              <a:ext uri="{FF2B5EF4-FFF2-40B4-BE49-F238E27FC236}">
                <a16:creationId xmlns:a16="http://schemas.microsoft.com/office/drawing/2014/main" id="{2AA3BB5B-2736-429D-BCAB-BF6F98D1E87D}"/>
              </a:ext>
            </a:extLst>
          </p:cNvPr>
          <p:cNvCxnSpPr>
            <a:cxnSpLocks/>
            <a:stCxn id="541" idx="2"/>
            <a:endCxn id="416" idx="0"/>
          </p:cNvCxnSpPr>
          <p:nvPr/>
        </p:nvCxnSpPr>
        <p:spPr>
          <a:xfrm rot="5400000">
            <a:off x="16757478" y="4075231"/>
            <a:ext cx="443906" cy="850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3" name="Shape 248">
            <a:extLst>
              <a:ext uri="{FF2B5EF4-FFF2-40B4-BE49-F238E27FC236}">
                <a16:creationId xmlns:a16="http://schemas.microsoft.com/office/drawing/2014/main" id="{FBEC6993-AF9D-4412-B7E4-4BFCFD3FE523}"/>
              </a:ext>
            </a:extLst>
          </p:cNvPr>
          <p:cNvCxnSpPr>
            <a:cxnSpLocks/>
            <a:stCxn id="522" idx="2"/>
            <a:endCxn id="533" idx="0"/>
          </p:cNvCxnSpPr>
          <p:nvPr/>
        </p:nvCxnSpPr>
        <p:spPr>
          <a:xfrm rot="16200000" flipH="1">
            <a:off x="11035531" y="3660071"/>
            <a:ext cx="1450896" cy="638150"/>
          </a:xfrm>
          <a:prstGeom prst="bentConnector3">
            <a:avLst>
              <a:gd name="adj1" fmla="val 126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6" name="Shape 248">
            <a:extLst>
              <a:ext uri="{FF2B5EF4-FFF2-40B4-BE49-F238E27FC236}">
                <a16:creationId xmlns:a16="http://schemas.microsoft.com/office/drawing/2014/main" id="{029874B7-2CEA-4641-8E23-441EFDA3F0B1}"/>
              </a:ext>
            </a:extLst>
          </p:cNvPr>
          <p:cNvCxnSpPr>
            <a:cxnSpLocks/>
            <a:stCxn id="376" idx="2"/>
            <a:endCxn id="536" idx="0"/>
          </p:cNvCxnSpPr>
          <p:nvPr/>
        </p:nvCxnSpPr>
        <p:spPr>
          <a:xfrm rot="16200000" flipH="1">
            <a:off x="31216867" y="633497"/>
            <a:ext cx="408604" cy="14888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9" name="Shape 248">
            <a:extLst>
              <a:ext uri="{FF2B5EF4-FFF2-40B4-BE49-F238E27FC236}">
                <a16:creationId xmlns:a16="http://schemas.microsoft.com/office/drawing/2014/main" id="{B7D934E2-16AF-41C6-A851-1B90507663C4}"/>
              </a:ext>
            </a:extLst>
          </p:cNvPr>
          <p:cNvCxnSpPr>
            <a:cxnSpLocks/>
            <a:stCxn id="537" idx="2"/>
            <a:endCxn id="540" idx="0"/>
          </p:cNvCxnSpPr>
          <p:nvPr/>
        </p:nvCxnSpPr>
        <p:spPr>
          <a:xfrm rot="5400000">
            <a:off x="31213959" y="636406"/>
            <a:ext cx="409494" cy="14838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5" name="Shape 248">
            <a:extLst>
              <a:ext uri="{FF2B5EF4-FFF2-40B4-BE49-F238E27FC236}">
                <a16:creationId xmlns:a16="http://schemas.microsoft.com/office/drawing/2014/main" id="{91D0F70C-5811-4226-9493-43BF5C7FDDD2}"/>
              </a:ext>
            </a:extLst>
          </p:cNvPr>
          <p:cNvCxnSpPr>
            <a:cxnSpLocks/>
            <a:stCxn id="578" idx="2"/>
            <a:endCxn id="586" idx="0"/>
          </p:cNvCxnSpPr>
          <p:nvPr/>
        </p:nvCxnSpPr>
        <p:spPr>
          <a:xfrm rot="5400000">
            <a:off x="23663203" y="3000450"/>
            <a:ext cx="368327" cy="9035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3FDC45A-51FF-4354-9D39-02531AB49C93}"/>
              </a:ext>
            </a:extLst>
          </p:cNvPr>
          <p:cNvCxnSpPr>
            <a:cxnSpLocks/>
            <a:stCxn id="380" idx="2"/>
            <a:endCxn id="586" idx="0"/>
          </p:cNvCxnSpPr>
          <p:nvPr/>
        </p:nvCxnSpPr>
        <p:spPr>
          <a:xfrm rot="16200000" flipH="1">
            <a:off x="21925798" y="2166622"/>
            <a:ext cx="374012" cy="25655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a:extLst>
              <a:ext uri="{FF2B5EF4-FFF2-40B4-BE49-F238E27FC236}">
                <a16:creationId xmlns:a16="http://schemas.microsoft.com/office/drawing/2014/main" id="{1C0232BF-D637-4D5C-BB92-366414917FF4}"/>
              </a:ext>
            </a:extLst>
          </p:cNvPr>
          <p:cNvSpPr/>
          <p:nvPr/>
        </p:nvSpPr>
        <p:spPr>
          <a:xfrm>
            <a:off x="19402599" y="4741620"/>
            <a:ext cx="1144480" cy="639015"/>
          </a:xfrm>
          <a:prstGeom prst="rect">
            <a:avLst/>
          </a:prstGeom>
          <a:solidFill>
            <a:schemeClr val="bg1">
              <a:lumMod val="6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Договориться с </a:t>
            </a:r>
            <a:r>
              <a:rPr lang="ru-RU" sz="1100" dirty="0" err="1"/>
              <a:t>Оссевабрандвагом</a:t>
            </a:r>
            <a:endParaRPr lang="ru-RU" sz="600" dirty="0"/>
          </a:p>
        </p:txBody>
      </p:sp>
      <p:sp>
        <p:nvSpPr>
          <p:cNvPr id="625" name="Прямоугольник 624">
            <a:extLst>
              <a:ext uri="{FF2B5EF4-FFF2-40B4-BE49-F238E27FC236}">
                <a16:creationId xmlns:a16="http://schemas.microsoft.com/office/drawing/2014/main" id="{41F90549-6AB8-45CA-B497-CCBFBEE3EE30}"/>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Реализация проекта «Большого Южно-Африканского союза»</a:t>
            </a:r>
            <a:endParaRPr lang="ru-RU" sz="200" dirty="0"/>
          </a:p>
        </p:txBody>
      </p:sp>
      <p:sp>
        <p:nvSpPr>
          <p:cNvPr id="626" name="Прямоугольник 625">
            <a:extLst>
              <a:ext uri="{FF2B5EF4-FFF2-40B4-BE49-F238E27FC236}">
                <a16:creationId xmlns:a16="http://schemas.microsoft.com/office/drawing/2014/main" id="{9DBD2245-2ADA-43EA-B140-3E3E52E6004D}"/>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a:t>
            </a:r>
            <a:endParaRPr lang="ru-RU" sz="600" dirty="0"/>
          </a:p>
        </p:txBody>
      </p:sp>
      <p:sp>
        <p:nvSpPr>
          <p:cNvPr id="627" name="Прямоугольник 626">
            <a:extLst>
              <a:ext uri="{FF2B5EF4-FFF2-40B4-BE49-F238E27FC236}">
                <a16:creationId xmlns:a16="http://schemas.microsoft.com/office/drawing/2014/main" id="{DB695E9E-5AE0-47CF-BC2B-A8BB9C238BC3}"/>
              </a:ext>
            </a:extLst>
          </p:cNvPr>
          <p:cNvSpPr/>
          <p:nvPr/>
        </p:nvSpPr>
        <p:spPr>
          <a:xfrm>
            <a:off x="21108516" y="7703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Северную Родезию </a:t>
            </a:r>
            <a:r>
              <a:rPr lang="ru-RU" sz="900" dirty="0"/>
              <a:t>(скрыт)</a:t>
            </a:r>
            <a:endParaRPr lang="ru-RU" sz="600" dirty="0"/>
          </a:p>
        </p:txBody>
      </p:sp>
      <p:sp>
        <p:nvSpPr>
          <p:cNvPr id="628" name="Прямоугольник 627">
            <a:extLst>
              <a:ext uri="{FF2B5EF4-FFF2-40B4-BE49-F238E27FC236}">
                <a16:creationId xmlns:a16="http://schemas.microsoft.com/office/drawing/2014/main" id="{3A9A9451-C77E-4730-AD06-CAE9C9083B29}"/>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a:t>
            </a:r>
            <a:endParaRPr lang="ru-RU" sz="600" dirty="0"/>
          </a:p>
        </p:txBody>
      </p:sp>
      <p:sp>
        <p:nvSpPr>
          <p:cNvPr id="629" name="Прямоугольник 628">
            <a:extLst>
              <a:ext uri="{FF2B5EF4-FFF2-40B4-BE49-F238E27FC236}">
                <a16:creationId xmlns:a16="http://schemas.microsoft.com/office/drawing/2014/main" id="{77DC863A-BAE4-4319-80E8-B81CCB018133}"/>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630" name="Прямоугольник 629">
            <a:extLst>
              <a:ext uri="{FF2B5EF4-FFF2-40B4-BE49-F238E27FC236}">
                <a16:creationId xmlns:a16="http://schemas.microsoft.com/office/drawing/2014/main" id="{ACA74E7F-E0F9-46AF-B23D-1F9FEF0D6A60}"/>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631" name="Shape 248">
            <a:extLst>
              <a:ext uri="{FF2B5EF4-FFF2-40B4-BE49-F238E27FC236}">
                <a16:creationId xmlns:a16="http://schemas.microsoft.com/office/drawing/2014/main" id="{78926F12-0298-4A2E-90CB-E434FBFB033C}"/>
              </a:ext>
            </a:extLst>
          </p:cNvPr>
          <p:cNvCxnSpPr>
            <a:cxnSpLocks/>
            <a:stCxn id="625" idx="2"/>
            <a:endCxn id="630"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a:extLst>
              <a:ext uri="{FF2B5EF4-FFF2-40B4-BE49-F238E27FC236}">
                <a16:creationId xmlns:a16="http://schemas.microsoft.com/office/drawing/2014/main" id="{CABEAFDA-C896-4EF9-9487-A6014E9FE9D5}"/>
              </a:ext>
            </a:extLst>
          </p:cNvPr>
          <p:cNvCxnSpPr>
            <a:cxnSpLocks/>
            <a:stCxn id="625" idx="2"/>
            <a:endCxn id="629"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3" name="Shape 248">
            <a:extLst>
              <a:ext uri="{FF2B5EF4-FFF2-40B4-BE49-F238E27FC236}">
                <a16:creationId xmlns:a16="http://schemas.microsoft.com/office/drawing/2014/main" id="{0BC63FA2-BC1A-4F0B-8326-046276EF94FF}"/>
              </a:ext>
            </a:extLst>
          </p:cNvPr>
          <p:cNvCxnSpPr>
            <a:cxnSpLocks/>
            <a:stCxn id="625" idx="2"/>
            <a:endCxn id="628"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Прямая со стрелкой 633">
            <a:extLst>
              <a:ext uri="{FF2B5EF4-FFF2-40B4-BE49-F238E27FC236}">
                <a16:creationId xmlns:a16="http://schemas.microsoft.com/office/drawing/2014/main" id="{51108134-ED44-4932-9D85-98BDCA2E8C72}"/>
              </a:ext>
            </a:extLst>
          </p:cNvPr>
          <p:cNvCxnSpPr>
            <a:cxnSpLocks/>
            <a:stCxn id="625" idx="2"/>
            <a:endCxn id="626"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a:extLst>
              <a:ext uri="{FF2B5EF4-FFF2-40B4-BE49-F238E27FC236}">
                <a16:creationId xmlns:a16="http://schemas.microsoft.com/office/drawing/2014/main" id="{7DA24E43-2075-4579-A2A0-D02DA49B9477}"/>
              </a:ext>
            </a:extLst>
          </p:cNvPr>
          <p:cNvSpPr/>
          <p:nvPr/>
        </p:nvSpPr>
        <p:spPr>
          <a:xfrm>
            <a:off x="20251870" y="96266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Кению </a:t>
            </a:r>
            <a:r>
              <a:rPr lang="ru-RU" sz="800" dirty="0"/>
              <a:t>(скрыт)</a:t>
            </a:r>
            <a:endParaRPr lang="ru-RU" sz="600" dirty="0"/>
          </a:p>
        </p:txBody>
      </p:sp>
      <p:cxnSp>
        <p:nvCxnSpPr>
          <p:cNvPr id="636" name="Shape 248">
            <a:extLst>
              <a:ext uri="{FF2B5EF4-FFF2-40B4-BE49-F238E27FC236}">
                <a16:creationId xmlns:a16="http://schemas.microsoft.com/office/drawing/2014/main" id="{9A37E406-FD12-4C79-AAB8-7D54D1D2B797}"/>
              </a:ext>
            </a:extLst>
          </p:cNvPr>
          <p:cNvCxnSpPr>
            <a:cxnSpLocks/>
            <a:stCxn id="629" idx="2"/>
            <a:endCxn id="627" idx="0"/>
          </p:cNvCxnSpPr>
          <p:nvPr/>
        </p:nvCxnSpPr>
        <p:spPr>
          <a:xfrm rot="5400000">
            <a:off x="21949003" y="7118200"/>
            <a:ext cx="317232" cy="8537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37" name="Shape 248">
            <a:extLst>
              <a:ext uri="{FF2B5EF4-FFF2-40B4-BE49-F238E27FC236}">
                <a16:creationId xmlns:a16="http://schemas.microsoft.com/office/drawing/2014/main" id="{9FAF2CB4-5E88-4991-9CCE-625616C61405}"/>
              </a:ext>
            </a:extLst>
          </p:cNvPr>
          <p:cNvCxnSpPr>
            <a:cxnSpLocks/>
            <a:stCxn id="626" idx="2"/>
            <a:endCxn id="627" idx="0"/>
          </p:cNvCxnSpPr>
          <p:nvPr/>
        </p:nvCxnSpPr>
        <p:spPr>
          <a:xfrm rot="16200000" flipH="1">
            <a:off x="21093817" y="7116739"/>
            <a:ext cx="317232" cy="8566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a:extLst>
              <a:ext uri="{FF2B5EF4-FFF2-40B4-BE49-F238E27FC236}">
                <a16:creationId xmlns:a16="http://schemas.microsoft.com/office/drawing/2014/main" id="{59EDE8B4-E15B-4464-B7E5-3126A55C7316}"/>
              </a:ext>
            </a:extLst>
          </p:cNvPr>
          <p:cNvSpPr/>
          <p:nvPr/>
        </p:nvSpPr>
        <p:spPr>
          <a:xfrm>
            <a:off x="20251870"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a:t>
            </a:r>
            <a:r>
              <a:rPr lang="ru-RU" sz="1100" dirty="0" err="1"/>
              <a:t>Таганьику</a:t>
            </a:r>
            <a:r>
              <a:rPr lang="ru-RU" sz="1100" dirty="0"/>
              <a:t> </a:t>
            </a:r>
            <a:r>
              <a:rPr lang="ru-RU" sz="800" dirty="0"/>
              <a:t>(скрыт)</a:t>
            </a:r>
            <a:endParaRPr lang="ru-RU" sz="600" dirty="0"/>
          </a:p>
        </p:txBody>
      </p:sp>
      <p:cxnSp>
        <p:nvCxnSpPr>
          <p:cNvPr id="639" name="Прямая со стрелкой 638">
            <a:extLst>
              <a:ext uri="{FF2B5EF4-FFF2-40B4-BE49-F238E27FC236}">
                <a16:creationId xmlns:a16="http://schemas.microsoft.com/office/drawing/2014/main" id="{46839517-0A5E-420C-85B0-953101A6FAAE}"/>
              </a:ext>
            </a:extLst>
          </p:cNvPr>
          <p:cNvCxnSpPr>
            <a:cxnSpLocks/>
            <a:stCxn id="638" idx="2"/>
            <a:endCxn id="635" idx="0"/>
          </p:cNvCxnSpPr>
          <p:nvPr/>
        </p:nvCxnSpPr>
        <p:spPr>
          <a:xfrm>
            <a:off x="20824110" y="9249543"/>
            <a:ext cx="0" cy="377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a:extLst>
              <a:ext uri="{FF2B5EF4-FFF2-40B4-BE49-F238E27FC236}">
                <a16:creationId xmlns:a16="http://schemas.microsoft.com/office/drawing/2014/main" id="{1E3889DB-E996-4CAF-B5E9-9B85034657BF}"/>
              </a:ext>
            </a:extLst>
          </p:cNvPr>
          <p:cNvCxnSpPr>
            <a:cxnSpLocks/>
            <a:stCxn id="627" idx="2"/>
            <a:endCxn id="638" idx="0"/>
          </p:cNvCxnSpPr>
          <p:nvPr/>
        </p:nvCxnSpPr>
        <p:spPr>
          <a:xfrm rot="5400000">
            <a:off x="21118516" y="8048287"/>
            <a:ext cx="267835" cy="8566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Прямая со стрелкой 640">
            <a:extLst>
              <a:ext uri="{FF2B5EF4-FFF2-40B4-BE49-F238E27FC236}">
                <a16:creationId xmlns:a16="http://schemas.microsoft.com/office/drawing/2014/main" id="{677F95D0-919D-464C-89D5-3D8ABE732639}"/>
              </a:ext>
            </a:extLst>
          </p:cNvPr>
          <p:cNvCxnSpPr>
            <a:cxnSpLocks/>
            <a:stCxn id="626" idx="2"/>
            <a:endCxn id="638" idx="0"/>
          </p:cNvCxnSpPr>
          <p:nvPr/>
        </p:nvCxnSpPr>
        <p:spPr>
          <a:xfrm flipH="1">
            <a:off x="20824110" y="7386446"/>
            <a:ext cx="1" cy="1224082"/>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a:extLst>
              <a:ext uri="{FF2B5EF4-FFF2-40B4-BE49-F238E27FC236}">
                <a16:creationId xmlns:a16="http://schemas.microsoft.com/office/drawing/2014/main" id="{096B49DE-C56B-442F-BE3B-15E9EEFAFACD}"/>
              </a:ext>
            </a:extLst>
          </p:cNvPr>
          <p:cNvSpPr/>
          <p:nvPr/>
        </p:nvSpPr>
        <p:spPr>
          <a:xfrm>
            <a:off x="21968589"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Малави </a:t>
            </a:r>
            <a:r>
              <a:rPr lang="ru-RU" sz="900" dirty="0"/>
              <a:t>(скрыт)</a:t>
            </a:r>
            <a:endParaRPr lang="ru-RU" sz="600" dirty="0"/>
          </a:p>
        </p:txBody>
      </p:sp>
      <p:cxnSp>
        <p:nvCxnSpPr>
          <p:cNvPr id="544" name="Shape 248">
            <a:extLst>
              <a:ext uri="{FF2B5EF4-FFF2-40B4-BE49-F238E27FC236}">
                <a16:creationId xmlns:a16="http://schemas.microsoft.com/office/drawing/2014/main" id="{5ADC4B0C-9150-4DC3-9BF2-7DA72ED8F0E8}"/>
              </a:ext>
            </a:extLst>
          </p:cNvPr>
          <p:cNvCxnSpPr>
            <a:cxnSpLocks/>
            <a:stCxn id="627" idx="2"/>
            <a:endCxn id="539" idx="0"/>
          </p:cNvCxnSpPr>
          <p:nvPr/>
        </p:nvCxnSpPr>
        <p:spPr>
          <a:xfrm rot="16200000" flipH="1">
            <a:off x="21976875" y="8046573"/>
            <a:ext cx="267835" cy="8600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7" name="Shape 248">
            <a:extLst>
              <a:ext uri="{FF2B5EF4-FFF2-40B4-BE49-F238E27FC236}">
                <a16:creationId xmlns:a16="http://schemas.microsoft.com/office/drawing/2014/main" id="{7DC0BBC3-B865-4FFD-8B10-8530DAB0A93D}"/>
              </a:ext>
            </a:extLst>
          </p:cNvPr>
          <p:cNvCxnSpPr>
            <a:cxnSpLocks/>
            <a:stCxn id="626" idx="2"/>
            <a:endCxn id="539" idx="0"/>
          </p:cNvCxnSpPr>
          <p:nvPr/>
        </p:nvCxnSpPr>
        <p:spPr>
          <a:xfrm rot="16200000" flipH="1">
            <a:off x="21070429" y="7140128"/>
            <a:ext cx="1224082" cy="1716718"/>
          </a:xfrm>
          <a:prstGeom prst="bentConnector3">
            <a:avLst>
              <a:gd name="adj1" fmla="val 12974"/>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42649</TotalTime>
  <Words>2755</Words>
  <Application>Microsoft Office PowerPoint</Application>
  <PresentationFormat>Произвольный</PresentationFormat>
  <Paragraphs>243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2284</cp:revision>
  <dcterms:created xsi:type="dcterms:W3CDTF">2018-10-23T08:09:21Z</dcterms:created>
  <dcterms:modified xsi:type="dcterms:W3CDTF">2025-03-12T19:23:47Z</dcterms:modified>
</cp:coreProperties>
</file>