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6140" autoAdjust="0"/>
  </p:normalViewPr>
  <p:slideViewPr>
    <p:cSldViewPr snapToGrid="0">
      <p:cViewPr>
        <p:scale>
          <a:sx n="180" d="100"/>
          <a:sy n="180" d="100"/>
        </p:scale>
        <p:origin x="-22206" y="-225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42300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18901915" y="12003786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17834728" y="13832361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193717" y="4022545"/>
            <a:ext cx="1370843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>
            <a:extLst>
              <a:ext uri="{FF2B5EF4-FFF2-40B4-BE49-F238E27FC236}">
                <a16:creationId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19727326" y="1252766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22079778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22469419" y="15454233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17962983" y="14819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18551097" y="132896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16192033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17374869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19727325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19139211" y="14819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18551097" y="140557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19727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0906856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0908310" y="155837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19727324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19491381" y="12590548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0668422" y="12589734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0190488" y="13067668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19490704" y="13355917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0668721" y="13354127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0190487" y="13832361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19403091" y="14031644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19784084" y="15177330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19195971" y="15177330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17371565" y="140620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18551097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18608534" y="14413313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19014260" y="14595701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0318742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0375740" y="14410172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0965506" y="14411824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17135082" y="13352475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2325600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69066" y="217073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4974368" y="21693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22262240" y="2480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42682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67392" y="3752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56456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33129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183681" y="3046242"/>
            <a:ext cx="253178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090355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17371565" y="1558992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24961389" y="146843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22675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16835235" y="14415385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23315129" y="13651387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22727016" y="13643953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1256535" y="12001622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21844647" y="11413509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22675324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1370019" y="14595425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23138487" y="14595425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17834728" y="14602050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16781800" y="1482511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25177954" y="15445232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857072" y="120359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1926445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0412955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038726" y="2560561"/>
            <a:ext cx="250065" cy="5475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478397" y="1762962"/>
            <a:ext cx="261604" cy="5539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031763" y="1763533"/>
            <a:ext cx="260173" cy="5513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486789" y="2556172"/>
            <a:ext cx="248634" cy="557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725403" y="454960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56456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5895964" y="454960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237010" y="4819607"/>
            <a:ext cx="24883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16822289" y="4819607"/>
            <a:ext cx="24883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916310" y="735362"/>
            <a:ext cx="257063" cy="73714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23671" y="2442723"/>
            <a:ext cx="257062" cy="3956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267392" y="117667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21576917" y="534472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позицию в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20443801" y="534472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Испанской республике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60D17E70-80EB-4591-AE40-68BEF296B8EA}"/>
              </a:ext>
            </a:extLst>
          </p:cNvPr>
          <p:cNvSpPr/>
          <p:nvPr/>
        </p:nvSpPr>
        <p:spPr>
          <a:xfrm>
            <a:off x="1931068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1817244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99EE9BA4-78C3-4ABA-ADB8-97A3C54AB418}"/>
              </a:ext>
            </a:extLst>
          </p:cNvPr>
          <p:cNvSpPr/>
          <p:nvPr/>
        </p:nvSpPr>
        <p:spPr>
          <a:xfrm>
            <a:off x="1703420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21370126" y="5614726"/>
            <a:ext cx="206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8505486" y="2943248"/>
            <a:ext cx="255119" cy="4547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16200000" flipH="1">
            <a:off x="20212846" y="4650609"/>
            <a:ext cx="255120" cy="11331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2486764" y="4642923"/>
            <a:ext cx="255119" cy="11484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16200000" flipH="1">
            <a:off x="20779405" y="4084050"/>
            <a:ext cx="255119" cy="22662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02772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4757721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5895963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340756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>
            <a:off x="14333893" y="4819608"/>
            <a:ext cx="15620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10142" y="81656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140121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27475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8409387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9544020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30678653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331030" y="4150082"/>
            <a:ext cx="257062" cy="541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72865" y="6348971"/>
            <a:ext cx="3076015" cy="557286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795391" y="8435622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5400000">
            <a:off x="21850066" y="10647179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42635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53255432-2869-48F1-A1E1-A0BE56536348}"/>
              </a:ext>
            </a:extLst>
          </p:cNvPr>
          <p:cNvSpPr/>
          <p:nvPr/>
        </p:nvSpPr>
        <p:spPr>
          <a:xfrm>
            <a:off x="21581670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5664389" y="4646104"/>
            <a:ext cx="251235" cy="1138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 flipH="1">
            <a:off x="16359126" y="5089608"/>
            <a:ext cx="1" cy="251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643403" y="6335719"/>
            <a:ext cx="3076015" cy="583790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33105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181504" y="3841596"/>
            <a:ext cx="257062" cy="11589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28199421" y="3152114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Подъём рабочих ВКТ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28158332" y="3649510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7B805C4F-1AC0-4C6B-A69A-979E67CE5011}"/>
              </a:ext>
            </a:extLst>
          </p:cNvPr>
          <p:cNvSpPr/>
          <p:nvPr/>
        </p:nvSpPr>
        <p:spPr>
          <a:xfrm>
            <a:off x="19310684" y="61547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все законы, ограничивающие свободу печати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19338028" y="700063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 обучение детей (до 14 лет)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0405049" y="694901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Специальная парламентская комиссия должна была обследовать политическое, экономическое и моральное состояние французских колониальных владений.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869066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723672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649997" y="8435622"/>
            <a:ext cx="21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730824" y="5340843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Двести семей </a:t>
            </a:r>
            <a:r>
              <a:rPr lang="ru-RU" sz="3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928128" y="9964329"/>
            <a:ext cx="3061134" cy="543720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500825" y="9935352"/>
            <a:ext cx="3061134" cy="601674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42533</TotalTime>
  <Words>2537</Words>
  <Application>Microsoft Office PowerPoint</Application>
  <PresentationFormat>Произвольный</PresentationFormat>
  <Paragraphs>97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2256</cp:revision>
  <dcterms:created xsi:type="dcterms:W3CDTF">2018-10-23T08:09:21Z</dcterms:created>
  <dcterms:modified xsi:type="dcterms:W3CDTF">2024-03-06T12:55:54Z</dcterms:modified>
</cp:coreProperties>
</file>