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00" d="100"/>
          <a:sy n="100" d="100"/>
        </p:scale>
        <p:origin x="-21942" y="-1092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12.08.2021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12.08.2021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a:t>С</a:t>
            </a:r>
            <a:r>
              <a:rPr lang="ru-RU" sz="1400" dirty="0" err="1" smtClean="0"/>
              <a:t>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5369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91165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47</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146 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476686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325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839110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084224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962325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839110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лиги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354494"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470412" y="20573395"/>
            <a:ext cx="33116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588031" y="17356512"/>
            <a:ext cx="501306" cy="48524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583293"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843718" y="20682129"/>
            <a:ext cx="366268" cy="12287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067260" y="20687387"/>
            <a:ext cx="366268" cy="12182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717500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1083733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597220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354998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476686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370890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759227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516397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611794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327528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448639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812393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934950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810899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1005881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978428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733314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717583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611787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476686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962078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endParaRPr lang="ru-RU" sz="1400" dirty="0"/>
          </a:p>
        </p:txBody>
      </p:sp>
      <p:cxnSp>
        <p:nvCxnSpPr>
          <p:cNvPr id="661" name="Прямая соединительная линия 660"/>
          <p:cNvCxnSpPr>
            <a:stCxn id="660" idx="3"/>
            <a:endCxn id="665" idx="1"/>
          </p:cNvCxnSpPr>
          <p:nvPr/>
        </p:nvCxnSpPr>
        <p:spPr>
          <a:xfrm>
            <a:off x="-750486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754390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511695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717590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717394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505802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611787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752047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507931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476394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962538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856742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370890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352848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399949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962501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856742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229992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266155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715471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753222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476686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370890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24422</TotalTime>
  <Words>2550</Words>
  <Application>Microsoft Office PowerPoint</Application>
  <PresentationFormat>Произвольный</PresentationFormat>
  <Paragraphs>256</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1643</cp:revision>
  <dcterms:created xsi:type="dcterms:W3CDTF">2018-10-23T08:09:21Z</dcterms:created>
  <dcterms:modified xsi:type="dcterms:W3CDTF">2021-08-12T20:13:46Z</dcterms:modified>
</cp:coreProperties>
</file>