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90" d="100"/>
          <a:sy n="90" d="100"/>
        </p:scale>
        <p:origin x="-1398" y="-624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26.08.2022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26.08.2022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26.08.2022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17213" y="1236816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17213" y="1521840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257024" y="12361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1065400" y="167350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740200" y="10975305"/>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4556448" y="16510779"/>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3230951" y="15190814"/>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4594290" y="17984035"/>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3264753" y="16658882"/>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88107" y="1966354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611300" y="18141789"/>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6106915" y="1522226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3630196" y="12357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11077905" y="-10493"/>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6337334" y="10291154"/>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5093366" y="14663527"/>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3710863" y="167295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14039" y="1816174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14357" y="1965927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6559" y="18113520"/>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6464" y="18112875"/>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32869" y="20339464"/>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5823" y="20335770"/>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56173" y="1816295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3172091" y="18701743"/>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4513519" y="9741798"/>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2709418" y="13046903"/>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3942926" y="12933895"/>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7576590" y="15890553"/>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11702" y="2269849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9661"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21285529" y="18844894"/>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5644881"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1995577"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5644563"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5620431" y="258400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4111495" y="27881917"/>
            <a:ext cx="153338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4012067" y="24651144"/>
            <a:ext cx="417586" cy="49639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71" idx="0"/>
          </p:cNvCxnSpPr>
          <p:nvPr/>
        </p:nvCxnSpPr>
        <p:spPr>
          <a:xfrm rot="16200000" flipH="1">
            <a:off x="42771868" y="22837952"/>
            <a:ext cx="401431" cy="24674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3148326" y="2427237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71" idx="2"/>
            <a:endCxn id="440" idx="0"/>
          </p:cNvCxnSpPr>
          <p:nvPr/>
        </p:nvCxnSpPr>
        <p:spPr>
          <a:xfrm rot="16200000" flipH="1">
            <a:off x="45198503" y="24360151"/>
            <a:ext cx="4876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3153027" y="258400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3964801" y="25593853"/>
            <a:ext cx="4876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397481"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9361672" y="24964708"/>
            <a:ext cx="3470978" cy="1283441"/>
          </a:xfrm>
          <a:prstGeom prst="bentConnector3">
            <a:avLst>
              <a:gd name="adj1" fmla="val 61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8106650"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5644563" y="2883950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6702522" y="28421917"/>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5644563" y="333030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8106650" y="333030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4411020" y="3033587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6878424" y="3033709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6526938" y="30875878"/>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7117773" y="31001844"/>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5883462" y="31001394"/>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7110658" y="29511369"/>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5877565" y="29510921"/>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3181521"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4651942" y="31003417"/>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8348816" y="31004661"/>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5269723" y="31870211"/>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7732288" y="31870689"/>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3177159" y="333298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9164609" y="32900454"/>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4235118" y="32900454"/>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4411558" y="348274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3891011" y="33248922"/>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6875607" y="347855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7606531" y="33227490"/>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2656544" y="13099777"/>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3890052" y="14333285"/>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2565856" y="7777837"/>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8851889" y="11747652"/>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7354535" y="1379809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7606969" y="12992571"/>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6376941" y="14434335"/>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6336685" y="15896214"/>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3632766" y="1520743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3804315" y="14321022"/>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28358</TotalTime>
  <Words>5477</Words>
  <Application>Microsoft Office PowerPoint</Application>
  <PresentationFormat>Произвольный</PresentationFormat>
  <Paragraphs>188</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1655</cp:revision>
  <dcterms:created xsi:type="dcterms:W3CDTF">2018-10-23T08:09:21Z</dcterms:created>
  <dcterms:modified xsi:type="dcterms:W3CDTF">2022-08-26T09:40:36Z</dcterms:modified>
</cp:coreProperties>
</file>