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4806" y="-297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 </a:t>
            </a:r>
            <a:r>
              <a:rPr lang="ru-RU" sz="400" dirty="0"/>
              <a:t>(</a:t>
            </a:r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197302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56537" y="146376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endCxn id="233" idx="0"/>
          </p:cNvCxnSpPr>
          <p:nvPr/>
        </p:nvCxnSpPr>
        <p:spPr>
          <a:xfrm rot="10800000" flipV="1">
            <a:off x="9260226" y="10123625"/>
            <a:ext cx="3742132" cy="166286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28554</TotalTime>
  <Words>1479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1731</cp:revision>
  <dcterms:created xsi:type="dcterms:W3CDTF">2018-10-23T08:09:21Z</dcterms:created>
  <dcterms:modified xsi:type="dcterms:W3CDTF">2022-08-31T11:40:07Z</dcterms:modified>
</cp:coreProperties>
</file>