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60" d="100"/>
          <a:sy n="60" d="100"/>
        </p:scale>
        <p:origin x="-3204" y="-600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cxnSpLocks/>
            <a:stCxn id="140" idx="2"/>
            <a:endCxn id="407" idx="0"/>
          </p:cNvCxnSpPr>
          <p:nvPr/>
        </p:nvCxnSpPr>
        <p:spPr>
          <a:xfrm rot="5400000">
            <a:off x="28537215" y="14379698"/>
            <a:ext cx="352450" cy="138437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30108</TotalTime>
  <Words>1494</Words>
  <Application>Microsoft Office PowerPoint</Application>
  <PresentationFormat>Произвольный</PresentationFormat>
  <Paragraphs>264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1740</cp:revision>
  <dcterms:created xsi:type="dcterms:W3CDTF">2018-10-23T08:09:21Z</dcterms:created>
  <dcterms:modified xsi:type="dcterms:W3CDTF">2022-11-25T11:28:10Z</dcterms:modified>
</cp:coreProperties>
</file>