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60" d="100"/>
          <a:sy n="60" d="100"/>
        </p:scale>
        <p:origin x="-570" y="-240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и справедливости</a:t>
            </a:r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8102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</a:t>
            </a:r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37285" y="10349626"/>
            <a:ext cx="442963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66027" y="12465919"/>
            <a:ext cx="407550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16200000" flipH="1">
            <a:off x="19959441" y="14086714"/>
            <a:ext cx="1913670" cy="2478942"/>
          </a:xfrm>
          <a:prstGeom prst="bentConnector3">
            <a:avLst>
              <a:gd name="adj1" fmla="val 1110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61366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16200000" flipH="1">
            <a:off x="5601474" y="16239061"/>
            <a:ext cx="1942964" cy="1243317"/>
          </a:xfrm>
          <a:prstGeom prst="bentConnector3">
            <a:avLst>
              <a:gd name="adj1" fmla="val 111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Прямоугольник 130">
            <a:extLst>
              <a:ext uri="{FF2B5EF4-FFF2-40B4-BE49-F238E27FC236}">
                <a16:creationId xmlns:a16="http://schemas.microsoft.com/office/drawing/2014/main" id="{0B5A93EC-4934-4ACC-AB11-8AEB1717AC02}"/>
              </a:ext>
            </a:extLst>
          </p:cNvPr>
          <p:cNvSpPr/>
          <p:nvPr/>
        </p:nvSpPr>
        <p:spPr>
          <a:xfrm>
            <a:off x="3644056" y="1783220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персов  Ормузского пролива</a:t>
            </a:r>
          </a:p>
        </p:txBody>
      </p:sp>
      <p:cxnSp>
        <p:nvCxnSpPr>
          <p:cNvPr id="134" name="Соединительная линия уступом 175">
            <a:extLst>
              <a:ext uri="{FF2B5EF4-FFF2-40B4-BE49-F238E27FC236}">
                <a16:creationId xmlns:a16="http://schemas.microsoft.com/office/drawing/2014/main" id="{4D8D36B3-E4E5-4D03-B3E7-8460EA696E7B}"/>
              </a:ext>
            </a:extLst>
          </p:cNvPr>
          <p:cNvCxnSpPr>
            <a:cxnSpLocks/>
            <a:stCxn id="298" idx="2"/>
            <a:endCxn id="131" idx="0"/>
          </p:cNvCxnSpPr>
          <p:nvPr/>
        </p:nvCxnSpPr>
        <p:spPr>
          <a:xfrm rot="5400000">
            <a:off x="3597678" y="15473687"/>
            <a:ext cx="3462852" cy="1254178"/>
          </a:xfrm>
          <a:prstGeom prst="bentConnector3">
            <a:avLst>
              <a:gd name="adj1" fmla="val 645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21134</TotalTime>
  <Words>278</Words>
  <Application>Microsoft Office PowerPoint</Application>
  <PresentationFormat>Произвольный</PresentationFormat>
  <Paragraphs>62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1454</cp:revision>
  <dcterms:created xsi:type="dcterms:W3CDTF">2018-10-23T08:09:21Z</dcterms:created>
  <dcterms:modified xsi:type="dcterms:W3CDTF">2022-04-27T11:16:53Z</dcterms:modified>
</cp:coreProperties>
</file>