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40" d="100"/>
          <a:sy n="140" d="100"/>
        </p:scale>
        <p:origin x="-26268" y="-139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15.09.2021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15.09.2021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15.09.2021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291</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36425</TotalTime>
  <Words>3713</Words>
  <Application>Microsoft Office PowerPoint</Application>
  <PresentationFormat>Произвольный</PresentationFormat>
  <Paragraphs>325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2075</cp:revision>
  <dcterms:created xsi:type="dcterms:W3CDTF">2018-10-23T08:09:21Z</dcterms:created>
  <dcterms:modified xsi:type="dcterms:W3CDTF">2021-09-15T20:10:34Z</dcterms:modified>
</cp:coreProperties>
</file>