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80" d="100"/>
          <a:sy n="180" d="100"/>
        </p:scale>
        <p:origin x="-36900" y="-672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14.09.2021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14.09.2021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14.09.2021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14.09.2021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14.09.2021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14.09.2021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14.09.2021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14.09.2021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14.09.2021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14.09.2021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14.09.2021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14.09.2021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14.09.2021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291</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права собственности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194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98312" y="8571548"/>
            <a:ext cx="232289"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Чили</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Боливию</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Уругвай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Уругвай</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Аргентину</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a:t>
            </a:r>
            <a:r>
              <a:rPr lang="ru-RU" sz="700" dirty="0" err="1" smtClean="0"/>
              <a:t>Артентиной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30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a:t>
            </a:r>
            <a:r>
              <a:rPr lang="ru-RU" sz="700" dirty="0" err="1" smtClean="0"/>
              <a:t>Перенеев</a:t>
            </a:r>
            <a:r>
              <a:rPr lang="ru-RU" sz="700" dirty="0" smtClean="0"/>
              <a:t>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890665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1003379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947664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654791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710698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258343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314250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953733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1010539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890665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1003379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953433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1009526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582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52488"/>
            <a:ext cx="19932568"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115441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115427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766970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370522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161744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2990915" y="-10498606"/>
            <a:ext cx="209040" cy="274512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3549984" y="-9930543"/>
            <a:ext cx="218035" cy="2632409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4112705" y="-9372640"/>
            <a:ext cx="213217" cy="2520347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a:t>
            </a:r>
            <a:r>
              <a:rPr lang="ru-RU" sz="200" dirty="0" smtClean="0"/>
              <a:t>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endParaRPr lang="ru-RU" sz="200" dirty="0"/>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26141" y="2699462"/>
            <a:ext cx="271883"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44073" y="2699464"/>
            <a:ext cx="271883"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22488"/>
            <a:ext cx="2" cy="2667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36345</TotalTime>
  <Words>3713</Words>
  <Application>Microsoft Office PowerPoint</Application>
  <PresentationFormat>Произвольный</PresentationFormat>
  <Paragraphs>325</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2075</cp:revision>
  <dcterms:created xsi:type="dcterms:W3CDTF">2018-10-23T08:09:21Z</dcterms:created>
  <dcterms:modified xsi:type="dcterms:W3CDTF">2021-09-14T11:54:05Z</dcterms:modified>
</cp:coreProperties>
</file>