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-13824" y="-93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29075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1738</cp:revision>
  <dcterms:created xsi:type="dcterms:W3CDTF">2018-10-23T08:09:21Z</dcterms:created>
  <dcterms:modified xsi:type="dcterms:W3CDTF">2022-11-11T08:35:42Z</dcterms:modified>
</cp:coreProperties>
</file>