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25596" y="-811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02.11.2021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02.11.2021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02.11.2021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326</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solidFill>
                <a:srgbClr val="FF0000"/>
              </a:solidFill>
            </a:endParaRPr>
          </a:p>
        </p:txBody>
      </p:sp>
      <p:sp>
        <p:nvSpPr>
          <p:cNvPr id="106" name="Прямоугольник 105"/>
          <p:cNvSpPr/>
          <p:nvPr/>
        </p:nvSpPr>
        <p:spPr>
          <a:xfrm>
            <a:off x="24180206"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королевским флагом</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Женские секции </a:t>
            </a:r>
            <a:r>
              <a:rPr lang="ru-RU" sz="700" dirty="0"/>
              <a:t>«</a:t>
            </a:r>
            <a:r>
              <a:rPr lang="ru-RU" sz="700" dirty="0" smtClean="0"/>
              <a:t>Маргариток»</a:t>
            </a:r>
            <a:endParaRPr lang="ru-RU" sz="200" dirty="0"/>
          </a:p>
        </p:txBody>
      </p:sp>
      <p:sp>
        <p:nvSpPr>
          <p:cNvPr id="80" name="Прямоугольник 79"/>
          <p:cNvSpPr/>
          <p:nvPr/>
        </p:nvSpPr>
        <p:spPr>
          <a:xfrm>
            <a:off x="21594625"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a:t>
            </a:r>
            <a:r>
              <a:rPr lang="ru-RU" sz="700" dirty="0" smtClean="0"/>
              <a:t>церкви</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a:t>
            </a:r>
            <a:r>
              <a:rPr lang="ru-RU" sz="700" dirty="0"/>
              <a:t>К</a:t>
            </a:r>
            <a:r>
              <a:rPr lang="ru-RU" sz="700" dirty="0" smtClean="0"/>
              <a:t>оролевская </a:t>
            </a:r>
            <a:r>
              <a:rPr lang="ru-RU" sz="700" dirty="0" smtClean="0"/>
              <a:t>военная </a:t>
            </a:r>
            <a:r>
              <a:rPr lang="ru-RU" sz="700" dirty="0" smtClean="0"/>
              <a:t>академия</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smtClean="0"/>
              <a:t>дивизион</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20585"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обеих 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католика-монархического общества</a:t>
            </a:r>
          </a:p>
        </p:txBody>
      </p:sp>
      <p:sp>
        <p:nvSpPr>
          <p:cNvPr id="156" name="Прямоугольник 155"/>
          <p:cNvSpPr/>
          <p:nvPr/>
        </p:nvSpPr>
        <p:spPr>
          <a:xfrm>
            <a:off x="19478838"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3642130" y="1105927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90" name="Прямоугольник 189"/>
          <p:cNvSpPr/>
          <p:nvPr/>
        </p:nvSpPr>
        <p:spPr>
          <a:xfrm>
            <a:off x="21591380" y="1105245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974435"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397302"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56527"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2517705"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4568455"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5648605"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4047697"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11780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6305477"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5575717"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481882"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6134867"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2538"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endParaRPr lang="ru-RU" sz="700" dirty="0"/>
          </a:p>
        </p:txBody>
      </p:sp>
      <p:cxnSp>
        <p:nvCxnSpPr>
          <p:cNvPr id="229" name="Прямая со стрелкой 228"/>
          <p:cNvCxnSpPr>
            <a:stCxn id="170" idx="2"/>
            <a:endCxn id="228" idx="0"/>
          </p:cNvCxnSpPr>
          <p:nvPr/>
        </p:nvCxnSpPr>
        <p:spPr>
          <a:xfrm>
            <a:off x="24643369"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648930"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a:t>
            </a:r>
            <a:endParaRPr lang="ru-RU" sz="700" dirty="0"/>
          </a:p>
        </p:txBody>
      </p:sp>
      <p:sp>
        <p:nvSpPr>
          <p:cNvPr id="238" name="Прямоугольник 237"/>
          <p:cNvSpPr/>
          <p:nvPr/>
        </p:nvSpPr>
        <p:spPr>
          <a:xfrm>
            <a:off x="21601657"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a:t>
            </a:r>
            <a:endParaRPr lang="ru-RU" sz="700" dirty="0"/>
          </a:p>
        </p:txBody>
      </p:sp>
      <p:cxnSp>
        <p:nvCxnSpPr>
          <p:cNvPr id="239" name="Соединительная линия уступом 124"/>
          <p:cNvCxnSpPr>
            <a:stCxn id="280" idx="2"/>
            <a:endCxn id="176" idx="0"/>
          </p:cNvCxnSpPr>
          <p:nvPr/>
        </p:nvCxnSpPr>
        <p:spPr>
          <a:xfrm rot="16200000" flipH="1">
            <a:off x="22463105"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81810"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a:t>
            </a:r>
            <a:endParaRPr lang="ru-RU" sz="700" dirty="0"/>
          </a:p>
        </p:txBody>
      </p:sp>
      <p:cxnSp>
        <p:nvCxnSpPr>
          <p:cNvPr id="261" name="Прямая со стрелкой 260"/>
          <p:cNvCxnSpPr>
            <a:stCxn id="228" idx="2"/>
            <a:endCxn id="284" idx="0"/>
          </p:cNvCxnSpPr>
          <p:nvPr/>
        </p:nvCxnSpPr>
        <p:spPr>
          <a:xfrm flipH="1">
            <a:off x="24644973"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a:t>
            </a:r>
            <a:endParaRPr lang="ru-RU" sz="700" dirty="0"/>
          </a:p>
        </p:txBody>
      </p:sp>
      <p:cxnSp>
        <p:nvCxnSpPr>
          <p:cNvPr id="267" name="Соединительная линия уступом 124"/>
          <p:cNvCxnSpPr>
            <a:stCxn id="281" idx="2"/>
            <a:endCxn id="266" idx="0"/>
          </p:cNvCxnSpPr>
          <p:nvPr/>
        </p:nvCxnSpPr>
        <p:spPr>
          <a:xfrm rot="16200000" flipH="1">
            <a:off x="26650603"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81810"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a:t>
            </a:r>
            <a:endParaRPr lang="ru-RU" sz="700" dirty="0"/>
          </a:p>
        </p:txBody>
      </p:sp>
      <p:cxnSp>
        <p:nvCxnSpPr>
          <p:cNvPr id="287" name="Прямая со стрелкой 286"/>
          <p:cNvCxnSpPr>
            <a:stCxn id="284" idx="2"/>
            <a:endCxn id="259" idx="0"/>
          </p:cNvCxnSpPr>
          <p:nvPr/>
        </p:nvCxnSpPr>
        <p:spPr>
          <a:xfrm>
            <a:off x="24644973"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3155653"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монастырей</a:t>
            </a:r>
            <a:endParaRPr lang="ru-RU" sz="700" dirty="0"/>
          </a:p>
        </p:txBody>
      </p:sp>
      <p:cxnSp>
        <p:nvCxnSpPr>
          <p:cNvPr id="344" name="Соединительная линия уступом 124"/>
          <p:cNvCxnSpPr>
            <a:stCxn id="281" idx="2"/>
            <a:endCxn id="292" idx="0"/>
          </p:cNvCxnSpPr>
          <p:nvPr/>
        </p:nvCxnSpPr>
        <p:spPr>
          <a:xfrm rot="16200000" flipH="1">
            <a:off x="27221175"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978744"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965110"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4" name="Соединительная линия уступом 353"/>
          <p:cNvCxnSpPr>
            <a:stCxn id="179" idx="2"/>
            <a:endCxn id="350" idx="0"/>
          </p:cNvCxnSpPr>
          <p:nvPr/>
        </p:nvCxnSpPr>
        <p:spPr>
          <a:xfrm rot="5400000">
            <a:off x="27861670"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405373"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21532505"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20975360"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12344735" y="-5287189"/>
            <a:ext cx="114124" cy="169334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903804" y="-5846258"/>
            <a:ext cx="123119" cy="180606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80254" y="748330"/>
            <a:ext cx="70184" cy="490638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939323" y="189261"/>
            <a:ext cx="79179" cy="60335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1036049"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604114"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405374"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21532505"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21033052"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593981"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653129"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22652993"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13466525" y="-6408979"/>
            <a:ext cx="118301" cy="1918123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502044" y="-373460"/>
            <a:ext cx="74361" cy="715413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116156"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4598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799763" y="-4784675"/>
            <a:ext cx="90061" cy="159525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9358831" y="-4216611"/>
            <a:ext cx="99056" cy="1482538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921552" y="-3658708"/>
            <a:ext cx="94238" cy="137047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endParaRPr lang="ru-RU" sz="200" dirty="0" smtClean="0"/>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smtClean="0">
                <a:solidFill>
                  <a:srgbClr val="00B0F0"/>
                </a:solidFill>
              </a:rPr>
              <a:t>ЭТА ВЕТКА ПОЯВЛЯЕТСЯ ПО СЮЖЕТУ НА МЕСТЕ ВЕТКИ РИВЕРЫ!</a:t>
            </a:r>
            <a:r>
              <a:rPr lang="ru-RU" sz="600" b="1" i="1" dirty="0" smtClean="0">
                <a:solidFill>
                  <a:srgbClr val="00B0F0"/>
                </a:solidFill>
              </a:rPr>
              <a:t/>
            </a:r>
            <a:br>
              <a:rPr lang="ru-RU" sz="600" b="1" i="1" dirty="0" smtClean="0">
                <a:solidFill>
                  <a:srgbClr val="00B0F0"/>
                </a:solidFill>
              </a:rPr>
            </a:br>
            <a:r>
              <a:rPr lang="ru-RU" sz="700" dirty="0" smtClean="0">
                <a:solidFill>
                  <a:schemeClr val="tx1"/>
                </a:solidFill>
              </a:rPr>
              <a:t>Власть </a:t>
            </a:r>
            <a:r>
              <a:rPr lang="ru-RU" sz="700" dirty="0" smtClean="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Поддержание </a:t>
            </a:r>
            <a:r>
              <a:rPr lang="ru-RU" sz="700" dirty="0"/>
              <a:t>культа </a:t>
            </a:r>
            <a:r>
              <a:rPr lang="ru-RU" sz="700" dirty="0" smtClean="0"/>
              <a:t>Эль-</a:t>
            </a:r>
            <a:r>
              <a:rPr lang="ru-RU" sz="700" dirty="0" err="1" smtClean="0"/>
              <a:t>Аусенте</a:t>
            </a:r>
            <a:r>
              <a:rPr lang="ru-RU" sz="700" dirty="0" smtClean="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здравоохранения в отсталых регионах</a:t>
            </a:r>
            <a:endParaRPr lang="ru-RU" sz="100" dirty="0"/>
          </a:p>
        </p:txBody>
      </p:sp>
      <p:cxnSp>
        <p:nvCxnSpPr>
          <p:cNvPr id="879" name="Соединительная линия уступом 878"/>
          <p:cNvCxnSpPr>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личную транспортную кампанию</a:t>
            </a:r>
            <a:endParaRPr lang="ru-RU" sz="700" dirty="0"/>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657819"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a:t>
            </a:r>
            <a:r>
              <a:rPr lang="ru-RU" sz="700" dirty="0" smtClean="0"/>
              <a:t>Бразилии</a:t>
            </a:r>
            <a:endParaRPr lang="ru-RU" sz="700" dirty="0"/>
          </a:p>
        </p:txBody>
      </p:sp>
      <p:cxnSp>
        <p:nvCxnSpPr>
          <p:cNvPr id="871" name="Соединительная линия уступом 124"/>
          <p:cNvCxnSpPr>
            <a:stCxn id="124" idx="2"/>
            <a:endCxn id="861" idx="0"/>
          </p:cNvCxnSpPr>
          <p:nvPr/>
        </p:nvCxnSpPr>
        <p:spPr>
          <a:xfrm rot="5400000">
            <a:off x="23127966"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4057857"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1081827"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a:t>
            </a:r>
            <a:endParaRPr lang="ru-RU" sz="700" dirty="0"/>
          </a:p>
        </p:txBody>
      </p:sp>
      <p:cxnSp>
        <p:nvCxnSpPr>
          <p:cNvPr id="873" name="Соединительная линия уступом 124"/>
          <p:cNvCxnSpPr>
            <a:stCxn id="280" idx="2"/>
            <a:endCxn id="857" idx="0"/>
          </p:cNvCxnSpPr>
          <p:nvPr/>
        </p:nvCxnSpPr>
        <p:spPr>
          <a:xfrm rot="5400000">
            <a:off x="21944988"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732754"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2209118"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3252184"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688478"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39675</TotalTime>
  <Words>4009</Words>
  <Application>Microsoft Office PowerPoint</Application>
  <PresentationFormat>Произвольный</PresentationFormat>
  <Paragraphs>338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2151</cp:revision>
  <dcterms:created xsi:type="dcterms:W3CDTF">2018-10-23T08:09:21Z</dcterms:created>
  <dcterms:modified xsi:type="dcterms:W3CDTF">2021-11-02T09:38:51Z</dcterms:modified>
</cp:coreProperties>
</file>