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354" y="-520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35517</TotalTime>
  <Words>3797</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2058</cp:revision>
  <dcterms:created xsi:type="dcterms:W3CDTF">2018-10-23T08:09:21Z</dcterms:created>
  <dcterms:modified xsi:type="dcterms:W3CDTF">2021-09-02T11:56:44Z</dcterms:modified>
</cp:coreProperties>
</file>