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-21894" y="-1501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27.03.2022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 </a:t>
            </a:r>
            <a:r>
              <a:rPr lang="ru-RU" sz="400" dirty="0"/>
              <a:t>(</a:t>
            </a:r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4711137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05392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9396707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47111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939670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7053922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8232144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9396707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5881455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25769095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26779433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29124087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29040836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26699920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30454666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29658614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28487221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8536997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9704411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28111881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197302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56537" y="146376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cxnSpLocks/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26138781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endCxn id="233" idx="0"/>
          </p:cNvCxnSpPr>
          <p:nvPr/>
        </p:nvCxnSpPr>
        <p:spPr>
          <a:xfrm rot="10800000" flipV="1">
            <a:off x="9260226" y="10123625"/>
            <a:ext cx="3742132" cy="166286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28460</TotalTime>
  <Words>1479</Words>
  <Application>Microsoft Office PowerPoint</Application>
  <PresentationFormat>Произвольный</PresentationFormat>
  <Paragraphs>263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1729</cp:revision>
  <dcterms:created xsi:type="dcterms:W3CDTF">2018-10-23T08:09:21Z</dcterms:created>
  <dcterms:modified xsi:type="dcterms:W3CDTF">2022-03-27T18:31:08Z</dcterms:modified>
</cp:coreProperties>
</file>