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100" d="100"/>
          <a:sy n="100" d="100"/>
        </p:scale>
        <p:origin x="-66" y="-1485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  <a:r>
              <a:rPr lang="ru-RU" sz="1400"/>
              <a:t>(историчный)</a:t>
            </a:r>
            <a:endParaRPr lang="ru-RU" sz="14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Федерация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27770</TotalTime>
  <Words>1476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1714</cp:revision>
  <dcterms:created xsi:type="dcterms:W3CDTF">2018-10-23T08:09:21Z</dcterms:created>
  <dcterms:modified xsi:type="dcterms:W3CDTF">2022-03-17T11:57:27Z</dcterms:modified>
</cp:coreProperties>
</file>