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73" autoAdjust="0"/>
    <p:restoredTop sz="87886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14.09.2022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Прямоугольник 369"/>
          <p:cNvSpPr/>
          <p:nvPr/>
        </p:nvSpPr>
        <p:spPr>
          <a:xfrm>
            <a:off x="2148696" y="1885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Глава 2</a:t>
            </a:r>
          </a:p>
        </p:txBody>
      </p:sp>
      <p:sp>
        <p:nvSpPr>
          <p:cNvPr id="372" name="Прямоугольник 371"/>
          <p:cNvSpPr/>
          <p:nvPr/>
        </p:nvSpPr>
        <p:spPr>
          <a:xfrm>
            <a:off x="405914" y="1703086"/>
            <a:ext cx="5601480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Получение информации касательно фиолетовой крови, сектанты в трактире с опознавательным знаком на руке, может одного из них добавить в автобус?</a:t>
            </a:r>
          </a:p>
        </p:txBody>
      </p:sp>
      <p:sp>
        <p:nvSpPr>
          <p:cNvPr id="384" name="Прямоугольник 383"/>
          <p:cNvSpPr/>
          <p:nvPr/>
        </p:nvSpPr>
        <p:spPr>
          <a:xfrm>
            <a:off x="6940063" y="1541186"/>
            <a:ext cx="5601481" cy="14037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Сражение с наёмниками, вмешательство сектантов</a:t>
            </a:r>
          </a:p>
        </p:txBody>
      </p:sp>
      <p:cxnSp>
        <p:nvCxnSpPr>
          <p:cNvPr id="388" name="Соединительная линия уступом 387"/>
          <p:cNvCxnSpPr>
            <a:stCxn id="370" idx="2"/>
            <a:endCxn id="372" idx="0"/>
          </p:cNvCxnSpPr>
          <p:nvPr/>
        </p:nvCxnSpPr>
        <p:spPr>
          <a:xfrm rot="5400000">
            <a:off x="2989388" y="1485818"/>
            <a:ext cx="434535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Прямоугольник 196"/>
          <p:cNvSpPr/>
          <p:nvPr/>
        </p:nvSpPr>
        <p:spPr>
          <a:xfrm>
            <a:off x="6940063" y="3814056"/>
            <a:ext cx="5601480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Сектанты захватывают обессиленного </a:t>
            </a:r>
            <a:r>
              <a:rPr lang="ru-RU" sz="1400" dirty="0" err="1"/>
              <a:t>гг</a:t>
            </a:r>
            <a:r>
              <a:rPr lang="ru-RU" sz="1400" dirty="0"/>
              <a:t>, тот очнулся на жертвенной плите, жертва, </a:t>
            </a:r>
            <a:r>
              <a:rPr lang="ru-RU" sz="1400" dirty="0" err="1"/>
              <a:t>мозвожно</a:t>
            </a:r>
            <a:r>
              <a:rPr lang="ru-RU" sz="1400" dirty="0"/>
              <a:t> укус паук, дыхание Первого круга и конец главы</a:t>
            </a:r>
          </a:p>
        </p:txBody>
      </p:sp>
      <p:cxnSp>
        <p:nvCxnSpPr>
          <p:cNvPr id="219" name="Соединительная линия уступом 218"/>
          <p:cNvCxnSpPr>
            <a:cxnSpLocks/>
            <a:stCxn id="227" idx="2"/>
            <a:endCxn id="384" idx="0"/>
          </p:cNvCxnSpPr>
          <p:nvPr/>
        </p:nvCxnSpPr>
        <p:spPr>
          <a:xfrm rot="16200000" flipH="1">
            <a:off x="9576268" y="1376649"/>
            <a:ext cx="329071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225"/>
          <p:cNvCxnSpPr>
            <a:stCxn id="384" idx="2"/>
            <a:endCxn id="197" idx="0"/>
          </p:cNvCxnSpPr>
          <p:nvPr/>
        </p:nvCxnSpPr>
        <p:spPr>
          <a:xfrm rot="5400000">
            <a:off x="9306269" y="3379520"/>
            <a:ext cx="869071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/>
          <p:cNvSpPr/>
          <p:nvPr/>
        </p:nvSpPr>
        <p:spPr>
          <a:xfrm>
            <a:off x="8682844" y="1321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Глава 3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8E8630C-AE7D-4979-AFFD-AE893102CCD2}"/>
              </a:ext>
            </a:extLst>
          </p:cNvPr>
          <p:cNvSpPr/>
          <p:nvPr/>
        </p:nvSpPr>
        <p:spPr>
          <a:xfrm>
            <a:off x="405914" y="3652156"/>
            <a:ext cx="5601481" cy="14037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Кошак</a:t>
            </a:r>
            <a:r>
              <a:rPr lang="ru-RU" sz="1400" dirty="0"/>
              <a:t>, нападение жреца-индуса и заклинателя</a:t>
            </a:r>
          </a:p>
        </p:txBody>
      </p:sp>
      <p:cxnSp>
        <p:nvCxnSpPr>
          <p:cNvPr id="16" name="Соединительная линия уступом 387">
            <a:extLst>
              <a:ext uri="{FF2B5EF4-FFF2-40B4-BE49-F238E27FC236}">
                <a16:creationId xmlns:a16="http://schemas.microsoft.com/office/drawing/2014/main" id="{67DD0939-E3B5-4E9D-956B-07E29B0C107F}"/>
              </a:ext>
            </a:extLst>
          </p:cNvPr>
          <p:cNvCxnSpPr>
            <a:cxnSpLocks/>
            <a:stCxn id="372" idx="2"/>
            <a:endCxn id="15" idx="0"/>
          </p:cNvCxnSpPr>
          <p:nvPr/>
        </p:nvCxnSpPr>
        <p:spPr>
          <a:xfrm rot="16200000" flipH="1">
            <a:off x="2772119" y="3217620"/>
            <a:ext cx="869070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26895</TotalTime>
  <Words>63</Words>
  <Application>Microsoft Office PowerPoint</Application>
  <PresentationFormat>Произвольный</PresentationFormat>
  <Paragraphs>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1433</cp:revision>
  <dcterms:created xsi:type="dcterms:W3CDTF">2018-10-23T08:09:21Z</dcterms:created>
  <dcterms:modified xsi:type="dcterms:W3CDTF">2022-09-14T11:23:49Z</dcterms:modified>
</cp:coreProperties>
</file>