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20" d="100"/>
          <a:sy n="120" d="100"/>
        </p:scale>
        <p:origin x="-27360" y="-81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</a:t>
            </a:r>
            <a:r>
              <a:rPr lang="ru-RU" sz="1400" dirty="0" smtClean="0"/>
              <a:t>Конго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</a:t>
            </a:r>
            <a:r>
              <a:rPr lang="ru-RU" sz="1400" dirty="0" smtClean="0"/>
              <a:t>Республики</a:t>
            </a:r>
            <a:endParaRPr lang="ru-RU" sz="1400" dirty="0" smtClean="0"/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/>
              <a:t>) (Он был назначен советом вождей новым </a:t>
            </a:r>
            <a:r>
              <a:rPr lang="ru-RU" sz="1400" dirty="0" err="1"/>
              <a:t>маниконго</a:t>
            </a:r>
            <a:r>
              <a:rPr lang="ru-RU" sz="1400" dirty="0"/>
              <a:t> в 1923 году после смерти </a:t>
            </a:r>
            <a:r>
              <a:rPr lang="ru-RU" sz="1400" dirty="0" err="1"/>
              <a:t>Альваро</a:t>
            </a:r>
            <a:r>
              <a:rPr lang="ru-RU" sz="1400" dirty="0"/>
              <a:t> </a:t>
            </a:r>
            <a:r>
              <a:rPr lang="ru-RU" sz="1400" dirty="0" smtClean="0"/>
              <a:t>XV)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r>
              <a:rPr lang="ru-RU" sz="1400" dirty="0" smtClean="0"/>
              <a:t> </a:t>
            </a:r>
            <a:r>
              <a:rPr lang="ru-RU" sz="1200" dirty="0" smtClean="0"/>
              <a:t>(Сан-Сальвадор, который станет столицей) (у города есть герб для иконки)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66746" y="12200659"/>
            <a:ext cx="419433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26630</TotalTime>
  <Words>1818</Words>
  <Application>Microsoft Office PowerPoint</Application>
  <PresentationFormat>Произвольный</PresentationFormat>
  <Paragraphs>163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1618</cp:revision>
  <dcterms:created xsi:type="dcterms:W3CDTF">2018-10-23T08:09:21Z</dcterms:created>
  <dcterms:modified xsi:type="dcterms:W3CDTF">2021-12-20T11:44:46Z</dcterms:modified>
</cp:coreProperties>
</file>