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70" d="100"/>
          <a:sy n="70" d="100"/>
        </p:scale>
        <p:origin x="-5784" y="-886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24275" y="2436939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144</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 не </a:t>
            </a:r>
            <a:r>
              <a:rPr lang="ru-RU" sz="1400" dirty="0" err="1"/>
              <a:t>соц-демы</a:t>
            </a:r>
            <a:r>
              <a:rPr lang="ru-RU" sz="1400" dirty="0"/>
              <a:t>)</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 не </a:t>
            </a:r>
            <a:r>
              <a:rPr lang="ru-RU" sz="1400" dirty="0" err="1"/>
              <a:t>соц-демы</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 не </a:t>
            </a:r>
            <a:r>
              <a:rPr lang="ru-RU" sz="1400" dirty="0" err="1"/>
              <a:t>соц</a:t>
            </a:r>
            <a:r>
              <a:rPr lang="ru-RU" sz="1400" dirty="0"/>
              <a:t> </a:t>
            </a:r>
            <a:r>
              <a:rPr lang="ru-RU" sz="1400" dirty="0" err="1"/>
              <a:t>демы</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187" idx="2"/>
            <a:endCxn id="312" idx="0"/>
          </p:cNvCxnSpPr>
          <p:nvPr/>
        </p:nvCxnSpPr>
        <p:spPr>
          <a:xfrm rot="16200000" flipH="1">
            <a:off x="23103211" y="24428416"/>
            <a:ext cx="434766" cy="2476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633217" y="24438085"/>
            <a:ext cx="437708" cy="24603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 (для </a:t>
            </a:r>
            <a:r>
              <a:rPr lang="ru-RU" sz="1400" dirty="0" err="1"/>
              <a:t>соц-демов</a:t>
            </a:r>
            <a:r>
              <a:rPr lang="ru-RU" sz="1400" dirty="0"/>
              <a:t>)</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1" name="Соединительная линия уступом 175">
            <a:extLst>
              <a:ext uri="{FF2B5EF4-FFF2-40B4-BE49-F238E27FC236}">
                <a16:creationId xmlns:a16="http://schemas.microsoft.com/office/drawing/2014/main" id="{E2569257-5232-46FF-8FAE-10D510FDCB6A}"/>
              </a:ext>
            </a:extLst>
          </p:cNvPr>
          <p:cNvCxnSpPr>
            <a:cxnSpLocks/>
            <a:stCxn id="432" idx="2"/>
            <a:endCxn id="330" idx="0"/>
          </p:cNvCxnSpPr>
          <p:nvPr/>
        </p:nvCxnSpPr>
        <p:spPr>
          <a:xfrm rot="16200000" flipH="1">
            <a:off x="24371684" y="24677451"/>
            <a:ext cx="461569" cy="502910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6DA7D89E-D006-4470-BF78-DA759B1A1451}"/>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Прямая со стрелкой 389">
            <a:extLst>
              <a:ext uri="{FF2B5EF4-FFF2-40B4-BE49-F238E27FC236}">
                <a16:creationId xmlns:a16="http://schemas.microsoft.com/office/drawing/2014/main" id="{AE2AE2F0-C8FD-4FCE-AF6D-9B5AB2EA8C8B}"/>
              </a:ext>
            </a:extLst>
          </p:cNvPr>
          <p:cNvCxnSpPr>
            <a:cxnSpLocks/>
            <a:stCxn id="187" idx="2"/>
            <a:endCxn id="432" idx="0"/>
          </p:cNvCxnSpPr>
          <p:nvPr/>
        </p:nvCxnSpPr>
        <p:spPr>
          <a:xfrm>
            <a:off x="22082234" y="25449394"/>
            <a:ext cx="5684" cy="4318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25092</TotalTime>
  <Words>8930</Words>
  <Application>Microsoft Office PowerPoint</Application>
  <PresentationFormat>Произвольный</PresentationFormat>
  <Paragraphs>200</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1579</cp:revision>
  <dcterms:created xsi:type="dcterms:W3CDTF">2018-10-23T08:09:21Z</dcterms:created>
  <dcterms:modified xsi:type="dcterms:W3CDTF">2022-04-18T10:48:57Z</dcterms:modified>
</cp:coreProperties>
</file>