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17916" y="-69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1802280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5888831" y="19821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3604080" y="17073507"/>
            <a:ext cx="202212" cy="5293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45997" y="197956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5997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24391" y="208355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48013" y="204039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1291" y="206986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65127" y="200948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67253" y="194927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29516977" y="171964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3009344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64337" y="185132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26351994" y="203614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1560805" y="191167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 </a:t>
            </a:r>
            <a:r>
              <a:rPr lang="ru-RU" sz="200" dirty="0"/>
              <a:t>(5 февраля : « Налоговая справедливость », проект налоговой реформы Коммунистической партии , публикуется в журнале «</a:t>
            </a:r>
            <a:r>
              <a:rPr lang="ru-RU" sz="200" dirty="0" err="1"/>
              <a:t>Юманите</a:t>
            </a:r>
            <a:r>
              <a:rPr lang="ru-RU" sz="200" dirty="0"/>
              <a:t>» ; он рекомендует ввести общий подоходный налог с подоходным налогом от 100 000 франков и специальным налогом на прибыль корпораций [ 4 ])</a:t>
            </a:r>
            <a:endParaRPr lang="ru-RU" sz="7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27278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гражданской промышленности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400" dirty="0"/>
              <a:t>Соблюдение права женщин на труд.)</a:t>
            </a:r>
            <a:endParaRPr lang="ru-RU" sz="700" dirty="0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100" dirty="0"/>
              <a:t>(а) Отмена каторжных законов и чрезвычайных декретов, ограничивающих свободу </a:t>
            </a:r>
            <a:r>
              <a:rPr lang="ru-RU" sz="100" dirty="0" err="1"/>
              <a:t>мнений.б</a:t>
            </a:r>
            <a:r>
              <a:rPr lang="ru-RU" sz="100" dirty="0"/>
              <a:t>) Реорганизация печати посредством законодательных мероприятий с целью:(1) Обеспечить действительные меры против клеветы и шантажа.(2) Обеспечить газетам нормальные условия существования с тем, чтобы обязать их указывать источники своих средств, упразднить частную монополию на торговую рекламу, устранить возможность скандальных злоупотреблений с финансовой рекламой и, наконец, помешать созданию трестов </a:t>
            </a:r>
            <a:r>
              <a:rPr lang="ru-RU" sz="100" dirty="0" err="1"/>
              <a:t>печати.в</a:t>
            </a:r>
            <a:r>
              <a:rPr lang="ru-RU" sz="100" dirty="0"/>
              <a:t>)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микрофоном.)</a:t>
            </a:r>
            <a:endParaRPr lang="ru-RU" sz="700" dirty="0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 </a:t>
            </a:r>
            <a:r>
              <a:rPr lang="ru-RU" sz="200" dirty="0"/>
              <a:t>(Пересмотр военных заказов в связи с национализацией военной </a:t>
            </a:r>
            <a:r>
              <a:rPr lang="ru-RU" sz="200" dirty="0" err="1"/>
              <a:t>промышленности.Преследование</a:t>
            </a:r>
            <a:r>
              <a:rPr lang="ru-RU" sz="200" dirty="0"/>
              <a:t> расточительной траты средств гражданскими и военными административными </a:t>
            </a:r>
            <a:r>
              <a:rPr lang="ru-RU" sz="200" dirty="0" err="1"/>
              <a:t>органами.Создание</a:t>
            </a:r>
            <a:r>
              <a:rPr lang="ru-RU" sz="200" dirty="0"/>
              <a:t> военной пенсионной кассы.) </a:t>
            </a:r>
            <a:endParaRPr lang="ru-RU" sz="700" dirty="0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 </a:t>
            </a:r>
            <a:r>
              <a:rPr lang="ru-RU" sz="200" dirty="0"/>
              <a:t>Борьба с сокрытием размеров движимого имущества, установление с этой целью фискальных паспортов, вотируемых палатами, сопровождая эту меру налоговой </a:t>
            </a:r>
            <a:r>
              <a:rPr lang="ru-RU" sz="200" dirty="0" err="1"/>
              <a:t>амнистией.Контроль</a:t>
            </a:r>
            <a:r>
              <a:rPr lang="ru-RU" sz="200" dirty="0"/>
              <a:t>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Франции.</a:t>
            </a:r>
            <a:endParaRPr lang="ru-RU" sz="700" dirty="0"/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1585" y="8582425"/>
            <a:ext cx="231607" cy="114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595">
            <a:extLst>
              <a:ext uri="{FF2B5EF4-FFF2-40B4-BE49-F238E27FC236}">
                <a16:creationId xmlns:a16="http://schemas.microsoft.com/office/drawing/2014/main" id="{117A07A5-D399-4B08-B7B4-79EAAC63B899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0684696" y="7693929"/>
            <a:ext cx="1041609" cy="569881"/>
          </a:xfrm>
          <a:prstGeom prst="bentConnector3">
            <a:avLst>
              <a:gd name="adj1" fmla="val 110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595">
            <a:extLst>
              <a:ext uri="{FF2B5EF4-FFF2-40B4-BE49-F238E27FC236}">
                <a16:creationId xmlns:a16="http://schemas.microsoft.com/office/drawing/2014/main" id="{56CE7F1F-BDDA-4A37-A68A-20B52E401902}"/>
              </a:ext>
            </a:extLst>
          </p:cNvPr>
          <p:cNvCxnSpPr>
            <a:cxnSpLocks/>
            <a:stCxn id="265" idx="2"/>
            <a:endCxn id="250" idx="0"/>
          </p:cNvCxnSpPr>
          <p:nvPr/>
        </p:nvCxnSpPr>
        <p:spPr>
          <a:xfrm rot="5400000">
            <a:off x="21255449" y="7690901"/>
            <a:ext cx="1043767" cy="573781"/>
          </a:xfrm>
          <a:prstGeom prst="bentConnector3">
            <a:avLst>
              <a:gd name="adj1" fmla="val 1175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1157305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490441" y="9039675"/>
            <a:ext cx="7867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397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 (1937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46651</TotalTime>
  <Words>4994</Words>
  <Application>Microsoft Office PowerPoint</Application>
  <PresentationFormat>Произвольный</PresentationFormat>
  <Paragraphs>203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2293</cp:revision>
  <dcterms:created xsi:type="dcterms:W3CDTF">2018-10-23T08:09:21Z</dcterms:created>
  <dcterms:modified xsi:type="dcterms:W3CDTF">2024-03-26T12:27:04Z</dcterms:modified>
</cp:coreProperties>
</file>