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210" d="100"/>
          <a:sy n="210" d="100"/>
        </p:scale>
        <p:origin x="-9282" y="-1557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04.10.2021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04.10.2021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322</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a:t>
            </a:r>
            <a:r>
              <a:rPr lang="ru-RU" sz="700" dirty="0" smtClean="0"/>
              <a:t>Кубу </a:t>
            </a:r>
            <a:r>
              <a:rPr lang="ru-RU" sz="700" dirty="0" smtClean="0"/>
              <a:t>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a:t>
            </a:r>
            <a:r>
              <a:rPr lang="ru-RU" sz="700" dirty="0" smtClean="0"/>
              <a:t>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smtClean="0"/>
              <a:t>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3002947" y="-10486575"/>
            <a:ext cx="184977" cy="27451228"/>
          </a:xfrm>
          <a:prstGeom prst="bentConnector3">
            <a:avLst>
              <a:gd name="adj1" fmla="val 43133"/>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62015" y="-9918511"/>
            <a:ext cx="193972" cy="26324096"/>
          </a:xfrm>
          <a:prstGeom prst="bentConnector3">
            <a:avLst>
              <a:gd name="adj1" fmla="val 3363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24736" y="-9360608"/>
            <a:ext cx="189154" cy="25203472"/>
          </a:xfrm>
          <a:prstGeom prst="bentConnector3">
            <a:avLst>
              <a:gd name="adj1" fmla="val 3657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37603</TotalTime>
  <Words>4273</Words>
  <Application>Microsoft Office PowerPoint</Application>
  <PresentationFormat>Произвольный</PresentationFormat>
  <Paragraphs>333</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2091</cp:revision>
  <dcterms:created xsi:type="dcterms:W3CDTF">2018-10-23T08:09:21Z</dcterms:created>
  <dcterms:modified xsi:type="dcterms:W3CDTF">2021-10-04T11:48:37Z</dcterms:modified>
</cp:coreProperties>
</file>