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10" d="100"/>
          <a:sy n="110" d="100"/>
        </p:scale>
        <p:origin x="-24972" y="-939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a:t>С</a:t>
            </a:r>
            <a:r>
              <a:rPr lang="ru-RU" sz="1400" dirty="0" err="1" smtClean="0"/>
              <a:t>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smtClean="0"/>
              <a:t>(</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r>
              <a:rPr lang="ru-RU" sz="1400" dirty="0" smtClean="0"/>
              <a:t>)</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43</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122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7175906"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2327"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9622327"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208077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10793398"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9622327"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24133</TotalTime>
  <Words>2473</Words>
  <Application>Microsoft Office PowerPoint</Application>
  <PresentationFormat>Произвольный</PresentationFormat>
  <Paragraphs>234</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1632</cp:revision>
  <dcterms:created xsi:type="dcterms:W3CDTF">2018-10-23T08:09:21Z</dcterms:created>
  <dcterms:modified xsi:type="dcterms:W3CDTF">2021-08-06T17:06:58Z</dcterms:modified>
</cp:coreProperties>
</file>