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270" autoAdjust="0"/>
  </p:normalViewPr>
  <p:slideViewPr>
    <p:cSldViewPr snapToGrid="0">
      <p:cViewPr>
        <p:scale>
          <a:sx n="120" d="100"/>
          <a:sy n="120" d="100"/>
        </p:scale>
        <p:origin x="7140" y="-1870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24.03.2022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4554092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6337031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366409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6018693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7198968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7198867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</a:t>
            </a:r>
            <a:r>
              <a:rPr lang="ru-RU" sz="1400"/>
              <a:t>(историчный)</a:t>
            </a:r>
            <a:endParaRPr lang="ru-RU" sz="14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851550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5160043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125072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3668646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6018334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8368021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853826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65739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2438174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stCxn id="27" idx="2"/>
            <a:endCxn id="60" idx="0"/>
          </p:cNvCxnSpPr>
          <p:nvPr/>
        </p:nvCxnSpPr>
        <p:spPr>
          <a:xfrm rot="16200000" flipH="1">
            <a:off x="2685799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stCxn id="28" idx="2"/>
            <a:endCxn id="60" idx="0"/>
          </p:cNvCxnSpPr>
          <p:nvPr/>
        </p:nvCxnSpPr>
        <p:spPr>
          <a:xfrm rot="5400000">
            <a:off x="3889073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stCxn id="29" idx="2"/>
            <a:endCxn id="60" idx="0"/>
          </p:cNvCxnSpPr>
          <p:nvPr/>
        </p:nvCxnSpPr>
        <p:spPr>
          <a:xfrm rot="5400000">
            <a:off x="5071878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stCxn id="30" idx="2"/>
            <a:endCxn id="60" idx="0"/>
          </p:cNvCxnSpPr>
          <p:nvPr/>
        </p:nvCxnSpPr>
        <p:spPr>
          <a:xfrm rot="5400000">
            <a:off x="6241035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5067333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6270607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7453412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8622569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6920349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4541089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9577034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2440448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7206746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4858377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3496133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6801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2145918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70285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1125971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2483664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9575852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9578127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9273412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1257640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99853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2456367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1620210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2800738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stCxn id="96" idx="2"/>
            <a:endCxn id="141" idx="0"/>
          </p:cNvCxnSpPr>
          <p:nvPr/>
        </p:nvCxnSpPr>
        <p:spPr>
          <a:xfrm rot="5400000">
            <a:off x="3924672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8422716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7500385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851549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5909508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7209022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stCxn id="95" idx="2"/>
            <a:endCxn id="99" idx="0"/>
          </p:cNvCxnSpPr>
          <p:nvPr/>
        </p:nvCxnSpPr>
        <p:spPr>
          <a:xfrm>
            <a:off x="8264705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9666937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9999936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9810272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8641115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stCxn id="27" idx="2"/>
            <a:endCxn id="59" idx="0"/>
          </p:cNvCxnSpPr>
          <p:nvPr/>
        </p:nvCxnSpPr>
        <p:spPr>
          <a:xfrm rot="5400000">
            <a:off x="1502540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stCxn id="28" idx="2"/>
            <a:endCxn id="59" idx="0"/>
          </p:cNvCxnSpPr>
          <p:nvPr/>
        </p:nvCxnSpPr>
        <p:spPr>
          <a:xfrm rot="5400000">
            <a:off x="2705814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14201779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</a:p>
        </p:txBody>
      </p:sp>
      <p:sp>
        <p:nvSpPr>
          <p:cNvPr id="137" name="Прямоугольник 136"/>
          <p:cNvSpPr/>
          <p:nvPr/>
        </p:nvSpPr>
        <p:spPr>
          <a:xfrm>
            <a:off x="11860680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</a:p>
        </p:txBody>
      </p:sp>
      <p:sp>
        <p:nvSpPr>
          <p:cNvPr id="138" name="Прямоугольник 137"/>
          <p:cNvSpPr/>
          <p:nvPr/>
        </p:nvSpPr>
        <p:spPr>
          <a:xfrm>
            <a:off x="14199594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</a:p>
        </p:txBody>
      </p:sp>
      <p:sp>
        <p:nvSpPr>
          <p:cNvPr id="145" name="Прямоугольник 144"/>
          <p:cNvSpPr/>
          <p:nvPr/>
        </p:nvSpPr>
        <p:spPr>
          <a:xfrm>
            <a:off x="16560207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</a:p>
        </p:txBody>
      </p:sp>
      <p:sp>
        <p:nvSpPr>
          <p:cNvPr id="146" name="Прямоугольник 145"/>
          <p:cNvSpPr/>
          <p:nvPr/>
        </p:nvSpPr>
        <p:spPr>
          <a:xfrm>
            <a:off x="1420818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15375526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13034434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1860680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13933449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13034434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1186068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13304811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15259738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16555694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13286177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14456767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15637073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14456723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15627313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16807619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13976598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16315512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165556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141995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11860680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12918639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15257553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17613653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14923603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13745553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12572121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21371434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16280956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21371434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20177105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9021738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20411497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2137143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19021738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21371434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21586344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22429393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stCxn id="196" idx="2"/>
            <a:endCxn id="203" idx="0"/>
          </p:cNvCxnSpPr>
          <p:nvPr/>
        </p:nvCxnSpPr>
        <p:spPr>
          <a:xfrm rot="5400000">
            <a:off x="21079634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22429393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23487352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28459650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1778170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 </a:t>
            </a:r>
            <a:r>
              <a:rPr lang="ru-RU" sz="400" dirty="0"/>
              <a:t>(</a:t>
            </a:r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18033935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hape 248"/>
          <p:cNvCxnSpPr>
            <a:stCxn id="203" idx="2"/>
            <a:endCxn id="233" idx="0"/>
          </p:cNvCxnSpPr>
          <p:nvPr/>
        </p:nvCxnSpPr>
        <p:spPr>
          <a:xfrm rot="5400000">
            <a:off x="19266957" y="10973751"/>
            <a:ext cx="385444" cy="12400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23721130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22548341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23437291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22548341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23606300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1538078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14486001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15659433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16837484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24917589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29656083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272868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27033507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29402754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21676489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22858660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2491957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272908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</a:p>
        </p:txBody>
      </p:sp>
      <p:sp>
        <p:nvSpPr>
          <p:cNvPr id="221" name="Прямоугольник 220"/>
          <p:cNvSpPr/>
          <p:nvPr/>
        </p:nvSpPr>
        <p:spPr>
          <a:xfrm>
            <a:off x="296526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29406731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28461480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3197638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31976383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33030995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27592749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31117704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28774920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9955837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26919722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29288969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28100640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29285263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28104346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30469886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27534060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28718684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9903308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31109025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9656083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27282742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469742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29517609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30782650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28696204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9880828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31065451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28761497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9948875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2610221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25768947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27550461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36633357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34290572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3663335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3663335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38976142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3429057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3897614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36633357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37811579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3897614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35460890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35348530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36358868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38703522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38620271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36279355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40034101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39238049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38066656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38116432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39283846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37691316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8382133" y="43623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Провести урбанизацию для тайцев</a:t>
            </a:r>
            <a:endParaRPr lang="ru-RU" sz="1400" dirty="0"/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stCxn id="295" idx="2"/>
            <a:endCxn id="328" idx="0"/>
          </p:cNvCxnSpPr>
          <p:nvPr/>
        </p:nvCxnSpPr>
        <p:spPr>
          <a:xfrm rot="16200000" flipH="1">
            <a:off x="9242173" y="26370801"/>
            <a:ext cx="364260" cy="1305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0764364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9848096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11916222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12292864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</a:t>
            </a:r>
            <a:r>
              <a:rPr lang="ru-RU" sz="1400" dirty="0" err="1"/>
              <a:t>Тайланда</a:t>
            </a:r>
            <a:r>
              <a:rPr lang="ru-RU" sz="1400" dirty="0"/>
              <a:t> (1940)</a:t>
            </a:r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Федерация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701002" y="141545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3269486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5651016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6831547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4447093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5661741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8009154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4722056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7076293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13265320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stCxn id="146" idx="2"/>
            <a:endCxn id="113" idx="0"/>
          </p:cNvCxnSpPr>
          <p:nvPr/>
        </p:nvCxnSpPr>
        <p:spPr>
          <a:xfrm rot="5400000">
            <a:off x="14439074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16783372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15609619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16855885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15682453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31973036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33030995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28144448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847540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5905499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5713620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stCxn id="213" idx="2"/>
            <a:endCxn id="236" idx="0"/>
          </p:cNvCxnSpPr>
          <p:nvPr/>
        </p:nvCxnSpPr>
        <p:spPr>
          <a:xfrm rot="5400000">
            <a:off x="8092881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6969744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stCxn id="131" idx="2"/>
            <a:endCxn id="132" idx="0"/>
          </p:cNvCxnSpPr>
          <p:nvPr/>
        </p:nvCxnSpPr>
        <p:spPr>
          <a:xfrm>
            <a:off x="10633811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4527451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9218548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stCxn id="58" idx="2"/>
            <a:endCxn id="95" idx="0"/>
          </p:cNvCxnSpPr>
          <p:nvPr/>
        </p:nvCxnSpPr>
        <p:spPr>
          <a:xfrm rot="16200000" flipH="1">
            <a:off x="6890129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5714810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5699960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6887320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stCxn id="236" idx="2"/>
            <a:endCxn id="95" idx="0"/>
          </p:cNvCxnSpPr>
          <p:nvPr/>
        </p:nvCxnSpPr>
        <p:spPr>
          <a:xfrm rot="16200000" flipH="1">
            <a:off x="8062637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stCxn id="236" idx="2"/>
            <a:endCxn id="126" idx="0"/>
          </p:cNvCxnSpPr>
          <p:nvPr/>
        </p:nvCxnSpPr>
        <p:spPr>
          <a:xfrm rot="16200000" flipH="1">
            <a:off x="10391056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stCxn id="236" idx="2"/>
            <a:endCxn id="132" idx="0"/>
          </p:cNvCxnSpPr>
          <p:nvPr/>
        </p:nvCxnSpPr>
        <p:spPr>
          <a:xfrm rot="16200000" flipH="1">
            <a:off x="9247203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35718216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33146085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33395381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</a:t>
            </a:r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30786732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31840609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9777524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28137</TotalTime>
  <Words>1479</Words>
  <Application>Microsoft Office PowerPoint</Application>
  <PresentationFormat>Произвольный</PresentationFormat>
  <Paragraphs>263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1719</cp:revision>
  <dcterms:created xsi:type="dcterms:W3CDTF">2018-10-23T08:09:21Z</dcterms:created>
  <dcterms:modified xsi:type="dcterms:W3CDTF">2022-03-24T19:48:24Z</dcterms:modified>
</cp:coreProperties>
</file>