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8290" autoAdjust="0"/>
  </p:normalViewPr>
  <p:slideViewPr>
    <p:cSldViewPr snapToGrid="0">
      <p:cViewPr>
        <p:scale>
          <a:sx n="70" d="100"/>
          <a:sy n="70" d="100"/>
        </p:scale>
        <p:origin x="-114" y="511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pto=aue&amp;rurl=translate.google.com.hk&amp;sl=auto&amp;sp=nmt4&amp;tl=ru&amp;u=https://en.m.wikipedia.org/wiki/Soviet_Union&amp;usg=ALkJrhigFbK7QH_bTwmH9g02GWGMhgiN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</a:t>
            </a:r>
            <a:r>
              <a:rPr lang="ru-RU" sz="1400" dirty="0" smtClean="0"/>
              <a:t>подразделений</a:t>
            </a:r>
            <a:endParaRPr lang="ru-RU" sz="1400" dirty="0"/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</a:t>
            </a:r>
            <a:r>
              <a:rPr lang="ru-RU" sz="1400" dirty="0" smtClean="0"/>
              <a:t>полицию</a:t>
            </a:r>
            <a:endParaRPr lang="ru-RU" sz="12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 smtClean="0"/>
              <a:t>Асиайон</a:t>
            </a:r>
            <a:endParaRPr lang="ru-RU" sz="1400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</a:t>
            </a:r>
            <a:r>
              <a:rPr lang="ru-RU" sz="1400" dirty="0" smtClean="0"/>
              <a:t>Бирмы</a:t>
            </a:r>
            <a:endParaRPr lang="ru-RU" sz="1400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</a:t>
            </a:r>
            <a:r>
              <a:rPr lang="ru-RU" sz="1400" dirty="0" smtClean="0"/>
              <a:t>ассоциаций</a:t>
            </a:r>
            <a:endParaRPr lang="ru-RU" sz="1400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</a:t>
            </a:r>
            <a:r>
              <a:rPr lang="ru-RU" sz="1400" dirty="0" smtClean="0"/>
              <a:t>мусульман</a:t>
            </a:r>
            <a:endParaRPr lang="ru-RU" sz="14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</a:t>
            </a:r>
            <a:r>
              <a:rPr lang="ru-RU" sz="1400" dirty="0" smtClean="0"/>
              <a:t>марш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</a:t>
            </a:r>
            <a:r>
              <a:rPr lang="ru-RU" sz="1400" dirty="0" smtClean="0"/>
              <a:t>Бирмы</a:t>
            </a:r>
            <a:endParaRPr lang="ru-RU" sz="14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</a:t>
            </a:r>
            <a:r>
              <a:rPr lang="ru-RU" sz="1400" dirty="0" smtClean="0"/>
              <a:t>валюты (апрель 1937)</a:t>
            </a:r>
            <a:endParaRPr lang="ru-RU" sz="14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 smtClean="0"/>
              <a:t>Каренни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smtClean="0"/>
              <a:t>Янгона</a:t>
            </a:r>
            <a:endParaRPr lang="ru-RU" sz="1400" dirty="0"/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36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 smtClean="0"/>
              <a:t>Синмала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</a:t>
            </a:r>
            <a:r>
              <a:rPr lang="ru-RU" sz="1400" dirty="0" smtClean="0"/>
              <a:t>компания</a:t>
            </a:r>
            <a:endParaRPr lang="ru-RU" sz="14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210912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25397" y="27385785"/>
            <a:ext cx="532712" cy="23542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13093" y="27978966"/>
            <a:ext cx="442173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3545" y="25875481"/>
            <a:ext cx="500418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146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</a:t>
            </a:r>
            <a:r>
              <a:rPr lang="ru-RU" sz="1400" dirty="0" smtClean="0"/>
              <a:t>народов</a:t>
            </a:r>
            <a:endParaRPr lang="ru-RU" sz="14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44747" y="5208111"/>
            <a:ext cx="437177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594641"/>
            <a:ext cx="2274" cy="3940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</a:t>
            </a:r>
            <a:r>
              <a:rPr lang="ru-RU" sz="1400" dirty="0" smtClean="0"/>
              <a:t>национализация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</a:t>
            </a:r>
            <a:r>
              <a:rPr lang="ru-RU" sz="1400" dirty="0" smtClean="0"/>
              <a:t>общества</a:t>
            </a:r>
            <a:endParaRPr lang="ru-RU" sz="1400" dirty="0"/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</a:t>
            </a:r>
            <a:r>
              <a:rPr lang="ru-RU" sz="1400" dirty="0" smtClean="0"/>
              <a:t>Индии</a:t>
            </a:r>
            <a:endParaRPr lang="ru-RU" sz="1400" dirty="0"/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</a:t>
            </a:r>
            <a:r>
              <a:rPr lang="ru-RU" sz="1400" dirty="0" smtClean="0"/>
              <a:t>Океании</a:t>
            </a:r>
            <a:endParaRPr lang="ru-RU" sz="1400" dirty="0"/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</a:t>
            </a:r>
            <a:r>
              <a:rPr lang="ru-RU" sz="1400" dirty="0" err="1"/>
              <a:t>импортозамещение</a:t>
            </a:r>
            <a:endParaRPr lang="ru-RU" sz="1400" dirty="0"/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r>
              <a:rPr lang="ru-RU" sz="1400" dirty="0"/>
              <a:t> </a:t>
            </a:r>
            <a:r>
              <a:rPr lang="ru-RU" sz="600" dirty="0"/>
              <a:t>(Находясь в тюрьме </a:t>
            </a:r>
            <a:r>
              <a:rPr lang="ru-RU" sz="600" dirty="0" err="1"/>
              <a:t>Инсейна</a:t>
            </a:r>
            <a:r>
              <a:rPr lang="ru-RU" sz="600" dirty="0"/>
              <a:t> в июле 1941 года, </a:t>
            </a:r>
            <a:r>
              <a:rPr lang="ru-RU" sz="600" dirty="0" err="1"/>
              <a:t>Такин</a:t>
            </a:r>
            <a:r>
              <a:rPr lang="ru-RU" sz="600" dirty="0"/>
              <a:t> Со и </a:t>
            </a:r>
            <a:r>
              <a:rPr lang="ru-RU" sz="600" dirty="0" err="1"/>
              <a:t>Тан</a:t>
            </a:r>
            <a:r>
              <a:rPr lang="ru-RU" sz="600" dirty="0"/>
              <a:t> Тун были соавторами </a:t>
            </a:r>
            <a:r>
              <a:rPr lang="ru-RU" sz="600" i="1" dirty="0"/>
              <a:t>Манифеста </a:t>
            </a:r>
            <a:r>
              <a:rPr lang="ru-RU" sz="600" i="1" dirty="0" err="1"/>
              <a:t>Инсейна</a:t>
            </a:r>
            <a:r>
              <a:rPr lang="ru-RU" sz="600" dirty="0"/>
              <a:t> , в котором фашизм объявлен главным врагом в предстоящей войне и содержится призыв к временному сотрудничеству с англичанами и созданию широкого коалиционного альянса. это должно включать в себя </a:t>
            </a:r>
            <a:r>
              <a:rPr lang="ru-RU" sz="600" dirty="0">
                <a:hlinkClick r:id="rId3" tooltip="Советский Союз"/>
              </a:rPr>
              <a:t>Советский Союз</a:t>
            </a:r>
            <a:r>
              <a:rPr lang="ru-RU" sz="600" dirty="0"/>
              <a:t> .)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</a:t>
            </a:r>
            <a:r>
              <a:rPr lang="ru-RU" sz="1400" dirty="0" smtClean="0"/>
              <a:t>революция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1778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342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44997" y="8337443"/>
            <a:ext cx="688537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257861"/>
            <a:ext cx="4052" cy="676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cxnSpLocks/>
            <a:stCxn id="536" idx="2"/>
            <a:endCxn id="538" idx="0"/>
          </p:cNvCxnSpPr>
          <p:nvPr/>
        </p:nvCxnSpPr>
        <p:spPr>
          <a:xfrm rot="5400000">
            <a:off x="47666951" y="10046335"/>
            <a:ext cx="593776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5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1227" y="10041643"/>
            <a:ext cx="580128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14239"/>
            <a:ext cx="8050" cy="2049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Минипур</a:t>
            </a:r>
            <a:endParaRPr lang="ru-RU" sz="1400" dirty="0"/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cxnSpLocks/>
            <a:stCxn id="516" idx="2"/>
            <a:endCxn id="520" idx="0"/>
          </p:cNvCxnSpPr>
          <p:nvPr/>
        </p:nvCxnSpPr>
        <p:spPr>
          <a:xfrm rot="5400000">
            <a:off x="50207180" y="6631090"/>
            <a:ext cx="564170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</a:t>
            </a:r>
            <a:r>
              <a:rPr lang="ru-RU" sz="1400" dirty="0" smtClean="0"/>
              <a:t>монастырём</a:t>
            </a:r>
            <a:endParaRPr lang="ru-RU" sz="1400" dirty="0"/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</a:t>
            </a:r>
            <a:r>
              <a:rPr lang="ru-RU" sz="1400" dirty="0" smtClean="0"/>
              <a:t>Бирмы</a:t>
            </a:r>
            <a:endParaRPr lang="ru-RU" sz="1400" dirty="0"/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37510536" y="116080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чужие </a:t>
            </a:r>
            <a:r>
              <a:rPr lang="ru-RU" sz="1400" dirty="0" smtClean="0"/>
              <a:t>нации</a:t>
            </a:r>
            <a:endParaRPr lang="ru-RU" sz="1400" dirty="0"/>
          </a:p>
        </p:txBody>
      </p:sp>
      <p:cxnSp>
        <p:nvCxnSpPr>
          <p:cNvPr id="484" name="Соединительная линия уступом 483"/>
          <p:cNvCxnSpPr>
            <a:stCxn id="639" idx="2"/>
            <a:endCxn id="483" idx="0"/>
          </p:cNvCxnSpPr>
          <p:nvPr/>
        </p:nvCxnSpPr>
        <p:spPr>
          <a:xfrm rot="16200000" flipH="1">
            <a:off x="37680662" y="10720183"/>
            <a:ext cx="572610" cy="12030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42104</TotalTime>
  <Words>734</Words>
  <Application>Microsoft Office PowerPoint</Application>
  <PresentationFormat>Произвольный</PresentationFormat>
  <Paragraphs>205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1870</cp:revision>
  <dcterms:created xsi:type="dcterms:W3CDTF">2018-10-23T08:09:21Z</dcterms:created>
  <dcterms:modified xsi:type="dcterms:W3CDTF">2023-11-15T12:17:05Z</dcterms:modified>
</cp:coreProperties>
</file>