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10" d="100"/>
          <a:sy n="110" d="100"/>
        </p:scale>
        <p:origin x="-19008" y="-510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01.12.2021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 (</a:t>
            </a:r>
            <a:r>
              <a:rPr lang="en-US" sz="1200" dirty="0"/>
              <a:t>Simon-Pierre </a:t>
            </a:r>
            <a:r>
              <a:rPr lang="en-US" sz="1200" dirty="0" err="1" smtClean="0"/>
              <a:t>Mpadi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4134989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5382969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5387452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2673611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667505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r>
              <a:rPr lang="ru-RU" sz="1400" dirty="0" smtClean="0"/>
              <a:t> (</a:t>
            </a:r>
            <a:r>
              <a:rPr lang="en-US" sz="1400" dirty="0" err="1" smtClean="0"/>
              <a:t>Khakista</a:t>
            </a:r>
            <a:r>
              <a:rPr lang="ru-RU" sz="1400" dirty="0" smtClean="0"/>
              <a:t>) </a:t>
            </a:r>
            <a:r>
              <a:rPr lang="ru-RU" sz="600" dirty="0"/>
              <a:t>(В 1939 году он сформировал группу под названием </a:t>
            </a:r>
            <a:r>
              <a:rPr lang="ru-RU" sz="600" dirty="0" err="1"/>
              <a:t>Mission</a:t>
            </a:r>
            <a:r>
              <a:rPr lang="ru-RU" sz="600" dirty="0"/>
              <a:t> </a:t>
            </a:r>
            <a:r>
              <a:rPr lang="ru-RU" sz="600" dirty="0" err="1"/>
              <a:t>des</a:t>
            </a:r>
            <a:r>
              <a:rPr lang="ru-RU" sz="600" dirty="0"/>
              <a:t> </a:t>
            </a:r>
            <a:r>
              <a:rPr lang="ru-RU" sz="600" dirty="0" err="1"/>
              <a:t>Noirs</a:t>
            </a:r>
            <a:r>
              <a:rPr lang="ru-RU" sz="600" dirty="0"/>
              <a:t> в рамках движения </a:t>
            </a:r>
            <a:r>
              <a:rPr lang="ru-RU" sz="600" dirty="0" err="1"/>
              <a:t>Кимбангу</a:t>
            </a:r>
            <a:r>
              <a:rPr lang="ru-RU" sz="600" dirty="0"/>
              <a:t>, позже эта группа была известна как </a:t>
            </a:r>
            <a:r>
              <a:rPr lang="ru-RU" sz="600" dirty="0" err="1"/>
              <a:t>Khakista</a:t>
            </a:r>
            <a:r>
              <a:rPr lang="ru-RU" sz="600" dirty="0"/>
              <a:t> из-за формы цвета хаки, которую они носили. </a:t>
            </a:r>
            <a:r>
              <a:rPr lang="ru-RU" sz="600" dirty="0" err="1"/>
              <a:t>Мпади</a:t>
            </a:r>
            <a:r>
              <a:rPr lang="ru-RU" sz="600" dirty="0"/>
              <a:t> использовал свое имя, чтобы утверждать, что он связан с </a:t>
            </a:r>
            <a:r>
              <a:rPr lang="ru-RU" sz="600" dirty="0" err="1"/>
              <a:t>Кимбангу</a:t>
            </a:r>
            <a:r>
              <a:rPr lang="ru-RU" sz="600" dirty="0"/>
              <a:t>, как и Симон Петр с Иисусом </a:t>
            </a:r>
            <a:r>
              <a:rPr lang="ru-RU" sz="600" dirty="0" smtClean="0"/>
              <a:t>Христом)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7061924" y="-3686510"/>
            <a:ext cx="421262" cy="15840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8317330" y="-4941916"/>
            <a:ext cx="450519" cy="183808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5608033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6892696" y="5102003"/>
            <a:ext cx="388553" cy="12920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4861047" y="91191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 flipV="1">
            <a:off x="42170178" y="9656061"/>
            <a:ext cx="12690869" cy="3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3487278" y="6157928"/>
            <a:ext cx="583074" cy="53331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0889117" y="4089280"/>
            <a:ext cx="586182" cy="94735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севера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>
            <a:off x="46440928" y="7022324"/>
            <a:ext cx="4483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065650" y="6760515"/>
            <a:ext cx="414702" cy="72920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25236</TotalTime>
  <Words>1604</Words>
  <Application>Microsoft Office PowerPoint</Application>
  <PresentationFormat>Произвольный</PresentationFormat>
  <Paragraphs>145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1597</cp:revision>
  <dcterms:created xsi:type="dcterms:W3CDTF">2018-10-23T08:09:21Z</dcterms:created>
  <dcterms:modified xsi:type="dcterms:W3CDTF">2021-12-01T18:46:25Z</dcterms:modified>
</cp:coreProperties>
</file>