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100" d="100"/>
          <a:sy n="100" d="100"/>
        </p:scale>
        <p:origin x="-10758" y="-342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12.07.2021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12.07.2021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12.07.2021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a:t>
            </a:r>
            <a:r>
              <a:rPr lang="ru-RU" sz="1400" dirty="0" smtClean="0"/>
              <a:t>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57547042"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1"/>
            <a:endCxn id="227" idx="3"/>
          </p:cNvCxnSpPr>
          <p:nvPr/>
        </p:nvCxnSpPr>
        <p:spPr>
          <a:xfrm flipH="1" flipV="1">
            <a:off x="46524953" y="18991440"/>
            <a:ext cx="11022089" cy="64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57547042" y="20052553"/>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55100621" y="2006038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55100621"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52642169"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53929550"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55100621" y="2289224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23230</TotalTime>
  <Words>2754</Words>
  <Application>Microsoft Office PowerPoint</Application>
  <PresentationFormat>Произвольный</PresentationFormat>
  <Paragraphs>233</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1616</cp:revision>
  <dcterms:created xsi:type="dcterms:W3CDTF">2018-10-23T08:09:21Z</dcterms:created>
  <dcterms:modified xsi:type="dcterms:W3CDTF">2021-07-11T19:34:39Z</dcterms:modified>
</cp:coreProperties>
</file>