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29082" y="44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xmlns="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xmlns="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xmlns="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xmlns="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xmlns="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xmlns="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xmlns="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xmlns="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xmlns="" id="{2F982291-23C9-40D2-8BFF-548D9BC81589}"/>
              </a:ext>
            </a:extLst>
          </p:cNvPr>
          <p:cNvSpPr/>
          <p:nvPr/>
        </p:nvSpPr>
        <p:spPr>
          <a:xfrm>
            <a:off x="42666995" y="615326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xmlns="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xmlns="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xmlns="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xmlns="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xmlns="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xmlns="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xmlns="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xmlns="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xmlns="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xmlns="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xmlns="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xmlns="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xmlns="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xmlns="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xmlns="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xmlns="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xmlns="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xmlns="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xmlns="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xmlns="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xmlns="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xmlns="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xmlns="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xmlns="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xmlns="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xmlns="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xmlns="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xmlns="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xmlns="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xmlns="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xmlns="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xmlns="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xmlns="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xmlns="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xmlns="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xmlns="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xmlns="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xmlns="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xmlns="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xmlns="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xmlns="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xmlns="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xmlns="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xmlns="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xmlns="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xmlns="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xmlns="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xmlns="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xmlns="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xmlns="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xmlns="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xmlns="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xmlns="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xmlns="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xmlns="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xmlns="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xmlns="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xmlns="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xmlns="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xmlns="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xmlns="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xmlns="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xmlns="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xmlns="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xmlns="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xmlns="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xmlns="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xmlns="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xmlns="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xmlns="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xmlns="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xmlns="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xmlns="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xmlns="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xmlns="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xmlns="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xmlns="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xmlns="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xmlns="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xmlns="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xmlns="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xmlns="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xmlns="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xmlns="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xmlns="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xmlns="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xmlns="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xmlns="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xmlns="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xmlns="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xmlns="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xmlns="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xmlns="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xmlns="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xmlns="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xmlns="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37645" y="3460752"/>
            <a:ext cx="287704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xmlns="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xmlns="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xmlns="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xmlns="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xmlns="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xmlns="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xmlns="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xmlns="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xmlns="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xmlns="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xmlns="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xmlns="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xmlns="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xmlns="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xmlns="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xmlns="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xmlns="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xmlns="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xmlns="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xmlns="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xmlns="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xmlns="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xmlns="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xmlns="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xmlns="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xmlns="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xmlns="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xmlns="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xmlns="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xmlns="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xmlns="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xmlns="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xmlns="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xmlns="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xmlns="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xmlns="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xmlns="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xmlns="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xmlns="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xmlns="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xmlns="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xmlns="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:a16="http://schemas.microsoft.com/office/drawing/2014/main" xmlns="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xmlns="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:a16="http://schemas.microsoft.com/office/drawing/2014/main" xmlns="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:a16="http://schemas.microsoft.com/office/drawing/2014/main" xmlns="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:a16="http://schemas.microsoft.com/office/drawing/2014/main" xmlns="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9268" y="6536611"/>
            <a:ext cx="284237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:a16="http://schemas.microsoft.com/office/drawing/2014/main" xmlns="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госдолга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:a16="http://schemas.microsoft.com/office/drawing/2014/main" xmlns="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:a16="http://schemas.microsoft.com/office/drawing/2014/main" xmlns="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:a16="http://schemas.microsoft.com/office/drawing/2014/main" xmlns="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:a16="http://schemas.microsoft.com/office/drawing/2014/main" xmlns="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:a16="http://schemas.microsoft.com/office/drawing/2014/main" xmlns="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:a16="http://schemas.microsoft.com/office/drawing/2014/main" xmlns="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:a16="http://schemas.microsoft.com/office/drawing/2014/main" xmlns="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:a16="http://schemas.microsoft.com/office/drawing/2014/main" xmlns="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93265"/>
            <a:ext cx="411" cy="1876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:a16="http://schemas.microsoft.com/office/drawing/2014/main" xmlns="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:a16="http://schemas.microsoft.com/office/drawing/2014/main" xmlns="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:a16="http://schemas.microsoft.com/office/drawing/2014/main" xmlns="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40053</TotalTime>
  <Words>2111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2216</cp:revision>
  <dcterms:created xsi:type="dcterms:W3CDTF">2018-10-23T08:09:21Z</dcterms:created>
  <dcterms:modified xsi:type="dcterms:W3CDTF">2023-10-13T11:38:02Z</dcterms:modified>
</cp:coreProperties>
</file>