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60" d="100"/>
          <a:sy n="160" d="100"/>
        </p:scale>
        <p:origin x="-34512" y="-562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26.08.2023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3866543" y="77576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1749418" y="528441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807490" y="1017623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3311887" y="856536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828219" y="935446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806344" y="93567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830496" y="101670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3396590" y="8978282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646433" y="9519817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4291382" y="9894468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623339" y="6413653"/>
            <a:ext cx="2740952" cy="1562469"/>
          </a:xfrm>
          <a:prstGeom prst="bentConnector3">
            <a:avLst>
              <a:gd name="adj1" fmla="val 58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42696" y="6147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8174349" y="529595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918108" y="37072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>
            <a:off x="21545286" y="3953575"/>
            <a:ext cx="13372822" cy="2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1750401" y="448524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8174350" y="448385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2676726" y="4753850"/>
            <a:ext cx="5497624" cy="139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678441" y="2782413"/>
            <a:ext cx="237955" cy="3167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891112" y="2737448"/>
            <a:ext cx="236561" cy="32562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9238845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8190296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0317568" y="61521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6581217" y="61521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0317570" y="693869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682861" y="5197470"/>
            <a:ext cx="316170" cy="15931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9551036" y="4922426"/>
            <a:ext cx="316170" cy="21432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0117711" y="6276419"/>
            <a:ext cx="247318" cy="10787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0657444" y="6815408"/>
            <a:ext cx="246577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0317569" y="775338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9238845" y="775311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8190298" y="775339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7146368" y="775311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6066219" y="775339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6066218" y="69394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8726152" y="9402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7665384" y="9400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6604616" y="94091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5489182" y="94091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800471" y="93943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782472" y="10181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727187" y="101808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844598" y="939595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994659" y="7094311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9040897" y="7092000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8516485" y="7616413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663222" y="6558281"/>
            <a:ext cx="247318" cy="5149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6529381" y="7479439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0104397" y="7077050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9702008" y="7479439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0780732" y="7478698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7141494" y="7897219"/>
            <a:ext cx="322780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7699211" y="8454936"/>
            <a:ext cx="322781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16200000" flipH="1">
            <a:off x="38539511" y="9529984"/>
            <a:ext cx="239874" cy="1061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9066859" y="9002637"/>
            <a:ext cx="240465" cy="21170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16200000" flipH="1">
            <a:off x="39070482" y="10060955"/>
            <a:ext cx="238700" cy="1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16200000" flipH="1">
            <a:off x="39597830" y="9533608"/>
            <a:ext cx="239291" cy="10563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cxnSpLocks/>
            <a:stCxn id="1039" idx="2"/>
            <a:endCxn id="357" idx="0"/>
          </p:cNvCxnSpPr>
          <p:nvPr/>
        </p:nvCxnSpPr>
        <p:spPr>
          <a:xfrm rot="16200000" flipH="1">
            <a:off x="39304535" y="8435255"/>
            <a:ext cx="307986" cy="16102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cxnSpLocks/>
            <a:stCxn id="1039" idx="2"/>
            <a:endCxn id="362" idx="0"/>
          </p:cNvCxnSpPr>
          <p:nvPr/>
        </p:nvCxnSpPr>
        <p:spPr>
          <a:xfrm rot="16200000" flipH="1">
            <a:off x="39825799" y="7913992"/>
            <a:ext cx="309587" cy="26543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6415507" y="9679148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8591709" y="9670949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8072693" y="8023111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9116623" y="8023111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653512" y="1045082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0726796" y="9664354"/>
            <a:ext cx="117802" cy="16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8637512" y="5023850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670579" y="1740377"/>
            <a:ext cx="203780" cy="521760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212581" y="5025244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cxnSpLocks/>
            <a:stCxn id="1054" idx="2"/>
            <a:endCxn id="424" idx="0"/>
          </p:cNvCxnSpPr>
          <p:nvPr/>
        </p:nvCxnSpPr>
        <p:spPr>
          <a:xfrm rot="5400000">
            <a:off x="34461475" y="6551000"/>
            <a:ext cx="283287" cy="5578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7143595" y="693855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7606758" y="7478559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9782473" y="856000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9433539" y="7747908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9972532" y="7751803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3861043" y="69715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2694821" y="5342171"/>
            <a:ext cx="1147144" cy="2111625"/>
          </a:xfrm>
          <a:prstGeom prst="bentConnector3">
            <a:avLst>
              <a:gd name="adj1" fmla="val 1346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324206" y="7511556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3269507" y="9896743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908664" y="8971750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3335204" y="109769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3404175" y="10582715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911081" y="10594329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16200000" flipH="1">
            <a:off x="32556552" y="5480440"/>
            <a:ext cx="327347" cy="1015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2049171" y="5979250"/>
            <a:ext cx="318249" cy="8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1544203" y="5478834"/>
            <a:ext cx="322801" cy="1013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1029000" y="4965907"/>
            <a:ext cx="325076" cy="2042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cxnSpLocks/>
            <a:stCxn id="278" idx="2"/>
            <a:endCxn id="1047" idx="0"/>
          </p:cNvCxnSpPr>
          <p:nvPr/>
        </p:nvCxnSpPr>
        <p:spPr>
          <a:xfrm rot="5400000">
            <a:off x="29492894" y="4604034"/>
            <a:ext cx="283739" cy="10578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15769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105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1619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379051" y="-8774612"/>
            <a:ext cx="261116" cy="2625580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1382206" y="69371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1190558" y="6282294"/>
            <a:ext cx="244984" cy="1064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1383141" y="775707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0844599" y="85592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1035480" y="7749388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1705852" y="7616621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7655548" y="6150244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</a:t>
            </a:r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1061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:a16="http://schemas.microsoft.com/office/drawing/2014/main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16200000" flipH="1">
            <a:off x="37202350" y="6534151"/>
            <a:ext cx="246438" cy="5623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75862926-2257-407C-8C0E-F42DAC1BE797}"/>
              </a:ext>
            </a:extLst>
          </p:cNvPr>
          <p:cNvSpPr/>
          <p:nvPr/>
        </p:nvSpPr>
        <p:spPr>
          <a:xfrm>
            <a:off x="38739006" y="6142910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Борьба с пережитками корпоративизма</a:t>
            </a:r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:a16="http://schemas.microsoft.com/office/drawing/2014/main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8766361" y="5707101"/>
            <a:ext cx="306959" cy="5646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:a16="http://schemas.microsoft.com/office/drawing/2014/main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5400000">
            <a:off x="38220966" y="5733697"/>
            <a:ext cx="314293" cy="5188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:a16="http://schemas.microsoft.com/office/drawing/2014/main" id="{652F8D1C-7D54-4279-AFBA-48E724625D42}"/>
              </a:ext>
            </a:extLst>
          </p:cNvPr>
          <p:cNvSpPr/>
          <p:nvPr/>
        </p:nvSpPr>
        <p:spPr>
          <a:xfrm>
            <a:off x="38190260" y="854636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мира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:a16="http://schemas.microsoft.com/office/drawing/2014/main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9051088" y="7895447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:a16="http://schemas.microsoft.com/office/drawing/2014/main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8526953" y="8419860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:a16="http://schemas.microsoft.com/office/drawing/2014/main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8004849" y="7897793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:a16="http://schemas.microsoft.com/office/drawing/2014/main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8233695" y="8981220"/>
            <a:ext cx="314581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:a16="http://schemas.microsoft.com/office/drawing/2014/main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8763492" y="8976299"/>
            <a:ext cx="315755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:a16="http://schemas.microsoft.com/office/drawing/2014/main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6134470" y="9767022"/>
            <a:ext cx="212784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:a16="http://schemas.microsoft.com/office/drawing/2014/main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6692189" y="9786341"/>
            <a:ext cx="212783" cy="5383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:a16="http://schemas.microsoft.com/office/drawing/2014/main" id="{987DE8A3-D984-4068-8A4F-447055064B44}"/>
              </a:ext>
            </a:extLst>
          </p:cNvPr>
          <p:cNvSpPr/>
          <p:nvPr/>
        </p:nvSpPr>
        <p:spPr>
          <a:xfrm>
            <a:off x="36066217" y="1016193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труда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51" name="Соединительная линия уступом 319">
            <a:extLst>
              <a:ext uri="{FF2B5EF4-FFF2-40B4-BE49-F238E27FC236}">
                <a16:creationId xmlns:a16="http://schemas.microsoft.com/office/drawing/2014/main" id="{76175DE4-DBF0-4A76-880B-D37F37EE0696}"/>
              </a:ext>
            </a:extLst>
          </p:cNvPr>
          <p:cNvCxnSpPr>
            <a:cxnSpLocks/>
            <a:stCxn id="845" idx="2"/>
            <a:endCxn id="312" idx="0"/>
          </p:cNvCxnSpPr>
          <p:nvPr/>
        </p:nvCxnSpPr>
        <p:spPr>
          <a:xfrm rot="16200000" flipH="1">
            <a:off x="38261488" y="6547467"/>
            <a:ext cx="249195" cy="5347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Соединительная линия уступом 319">
            <a:extLst>
              <a:ext uri="{FF2B5EF4-FFF2-40B4-BE49-F238E27FC236}">
                <a16:creationId xmlns:a16="http://schemas.microsoft.com/office/drawing/2014/main" id="{8664257C-A68E-491B-BE04-799B25263FFB}"/>
              </a:ext>
            </a:extLst>
          </p:cNvPr>
          <p:cNvCxnSpPr>
            <a:cxnSpLocks/>
            <a:stCxn id="1010" idx="2"/>
            <a:endCxn id="312" idx="0"/>
          </p:cNvCxnSpPr>
          <p:nvPr/>
        </p:nvCxnSpPr>
        <p:spPr>
          <a:xfrm rot="5400000">
            <a:off x="38799550" y="6536819"/>
            <a:ext cx="256529" cy="548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365796C7-D650-4BED-8625-D31C3C805814}"/>
              </a:ext>
            </a:extLst>
          </p:cNvPr>
          <p:cNvSpPr/>
          <p:nvPr/>
        </p:nvSpPr>
        <p:spPr>
          <a:xfrm>
            <a:off x="35483062" y="615263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колоний </a:t>
            </a:r>
            <a:r>
              <a:rPr lang="ru-RU" sz="200" dirty="0"/>
              <a:t>(</a:t>
            </a:r>
            <a:r>
              <a:rPr lang="ru-RU" sz="200" dirty="0" err="1"/>
              <a:t>Либертарианская</a:t>
            </a:r>
            <a:r>
              <a:rPr lang="ru-RU" sz="200" dirty="0"/>
              <a:t> пресса, уделяя особое внимание «А </a:t>
            </a:r>
            <a:r>
              <a:rPr lang="ru-RU" sz="200" dirty="0" err="1"/>
              <a:t>Баталья</a:t>
            </a:r>
            <a:r>
              <a:rPr lang="ru-RU" sz="200" dirty="0"/>
              <a:t>», регулярно публиковала информацию о борьбе и положении рабочих и чернокожих в португальских колониях. Его точка зрения, как он настаивал на подчеркивании, была универсалистской, отвергающей патриотические предрассудки (А </a:t>
            </a:r>
            <a:r>
              <a:rPr lang="ru-RU" sz="200" dirty="0" err="1"/>
              <a:t>Баталья</a:t>
            </a:r>
            <a:r>
              <a:rPr lang="ru-RU" sz="200" dirty="0"/>
              <a:t>, 30.10.1926). В этом смысле, как и в Португалии, он призывал к эмансипации всех людей (32.1) и независимость самих колоний.)</a:t>
            </a:r>
            <a:endParaRPr lang="ru-RU" sz="700" dirty="0"/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:a16="http://schemas.microsoft.com/office/drawing/2014/main" id="{5ECFB165-06C5-40ED-B4A5-51000D49D7B6}"/>
              </a:ext>
            </a:extLst>
          </p:cNvPr>
          <p:cNvSpPr/>
          <p:nvPr/>
        </p:nvSpPr>
        <p:spPr>
          <a:xfrm>
            <a:off x="34418867" y="614826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колониях </a:t>
            </a:r>
            <a:r>
              <a:rPr lang="ru-RU" sz="100" dirty="0"/>
              <a:t>(Между 1930 и 1936 годами Пинту </a:t>
            </a:r>
            <a:r>
              <a:rPr lang="ru-RU" sz="100" dirty="0" err="1"/>
              <a:t>Куартим</a:t>
            </a:r>
            <a:r>
              <a:rPr lang="ru-RU" sz="100" dirty="0"/>
              <a:t> жил и работал в Анголе и почти сразу же начал борьбу против диктатуры на этой территории. Говорят, что он участвовал в восстании 1930 года против </a:t>
            </a:r>
            <a:r>
              <a:rPr lang="ru-RU" sz="100" dirty="0" err="1"/>
              <a:t>Салазара</a:t>
            </a:r>
            <a:r>
              <a:rPr lang="ru-RU" sz="100" dirty="0"/>
              <a:t>. В местной прессе он развил активную деятельность против расизма и колониализма, например, в газетах O </a:t>
            </a:r>
            <a:r>
              <a:rPr lang="ru-RU" sz="100" dirty="0" err="1"/>
              <a:t>Planalto</a:t>
            </a:r>
            <a:r>
              <a:rPr lang="ru-RU" sz="100" dirty="0"/>
              <a:t>, которыми он руководил с 1930 по 1932 год, в газетах провинции Ангола (1932–1933) и в других газетах. Он писал театральные пьесы. Он обращался к африканским проблемам в прессе Португалии, в таких публикациях, как O </a:t>
            </a:r>
            <a:r>
              <a:rPr lang="ru-RU" sz="100" dirty="0" err="1"/>
              <a:t>Diabo</a:t>
            </a:r>
            <a:r>
              <a:rPr lang="ru-RU" sz="100" dirty="0"/>
              <a:t>, </a:t>
            </a:r>
            <a:r>
              <a:rPr lang="ru-RU" sz="100" dirty="0" err="1"/>
              <a:t>Humanidade</a:t>
            </a:r>
            <a:r>
              <a:rPr lang="ru-RU" sz="100" dirty="0"/>
              <a:t> или в журнале </a:t>
            </a:r>
            <a:r>
              <a:rPr lang="ru-RU" sz="100" dirty="0" err="1"/>
              <a:t>Ver</a:t>
            </a:r>
            <a:r>
              <a:rPr lang="ru-RU" sz="100" dirty="0"/>
              <a:t> e </a:t>
            </a:r>
            <a:r>
              <a:rPr lang="ru-RU" sz="100" dirty="0" err="1"/>
              <a:t>Crer</a:t>
            </a:r>
            <a:r>
              <a:rPr lang="ru-RU" sz="100" dirty="0"/>
              <a:t>.(33). В 1936 году он работал над книгой под названием «Мулаты» (Комментарии к проблеме смешанных браков в Анголе), в которой осуждал дискриминацию, которой они подвергались в Анголе. Он исходит из того принципа, что смешение народов было не только неизбежным, но и было широко распространенным: «Тот самый германский народ, который считается чистыми арийцами, является одним из смешанных народов. Первые жители полуострова с их последовательными арийскими нашествия (индейцев), семитов и арабов?» (существующая рукопись в ICS HSS).)</a:t>
            </a:r>
            <a:endParaRPr lang="ru-RU" sz="700" dirty="0"/>
          </a:p>
        </p:txBody>
      </p:sp>
      <p:cxnSp>
        <p:nvCxnSpPr>
          <p:cNvPr id="1055" name="Соединительная линия уступом 318">
            <a:extLst>
              <a:ext uri="{FF2B5EF4-FFF2-40B4-BE49-F238E27FC236}">
                <a16:creationId xmlns:a16="http://schemas.microsoft.com/office/drawing/2014/main" id="{BB5E4F99-4529-4A65-909F-5823B11BA2BB}"/>
              </a:ext>
            </a:extLst>
          </p:cNvPr>
          <p:cNvCxnSpPr>
            <a:cxnSpLocks/>
            <a:stCxn id="281" idx="2"/>
            <a:endCxn id="1053" idx="0"/>
          </p:cNvCxnSpPr>
          <p:nvPr/>
        </p:nvCxnSpPr>
        <p:spPr>
          <a:xfrm rot="5400000">
            <a:off x="37133526" y="4648651"/>
            <a:ext cx="316687" cy="26912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Соединительная линия уступом 318">
            <a:extLst>
              <a:ext uri="{FF2B5EF4-FFF2-40B4-BE49-F238E27FC236}">
                <a16:creationId xmlns:a16="http://schemas.microsoft.com/office/drawing/2014/main" id="{B018DEB9-A334-472E-86F5-420014D0F787}"/>
              </a:ext>
            </a:extLst>
          </p:cNvPr>
          <p:cNvCxnSpPr>
            <a:cxnSpLocks/>
            <a:stCxn id="281" idx="2"/>
            <a:endCxn id="1054" idx="0"/>
          </p:cNvCxnSpPr>
          <p:nvPr/>
        </p:nvCxnSpPr>
        <p:spPr>
          <a:xfrm rot="5400000">
            <a:off x="36603612" y="4114369"/>
            <a:ext cx="312318" cy="37554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:a16="http://schemas.microsoft.com/office/drawing/2014/main" id="{21007E55-B17B-463C-805D-156EBE5C6E8D}"/>
              </a:ext>
            </a:extLst>
          </p:cNvPr>
          <p:cNvCxnSpPr>
            <a:cxnSpLocks/>
            <a:stCxn id="1054" idx="3"/>
            <a:endCxn id="1053" idx="1"/>
          </p:cNvCxnSpPr>
          <p:nvPr/>
        </p:nvCxnSpPr>
        <p:spPr>
          <a:xfrm>
            <a:off x="35345192" y="6418269"/>
            <a:ext cx="137870" cy="4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Соединительная линия уступом 431">
            <a:extLst>
              <a:ext uri="{FF2B5EF4-FFF2-40B4-BE49-F238E27FC236}">
                <a16:creationId xmlns:a16="http://schemas.microsoft.com/office/drawing/2014/main" id="{AA42B640-A0A6-4EC3-95ED-719D8962AE8F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rot="5400000">
            <a:off x="39603758" y="9520946"/>
            <a:ext cx="246469" cy="1073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оединительная линия уступом 431">
            <a:extLst>
              <a:ext uri="{FF2B5EF4-FFF2-40B4-BE49-F238E27FC236}">
                <a16:creationId xmlns:a16="http://schemas.microsoft.com/office/drawing/2014/main" id="{D6C4C9D8-677F-4CC5-8B47-65630FEAB9DE}"/>
              </a:ext>
            </a:extLst>
          </p:cNvPr>
          <p:cNvCxnSpPr>
            <a:cxnSpLocks/>
            <a:stCxn id="357" idx="2"/>
            <a:endCxn id="358" idx="0"/>
          </p:cNvCxnSpPr>
          <p:nvPr/>
        </p:nvCxnSpPr>
        <p:spPr>
          <a:xfrm rot="5400000">
            <a:off x="40131105" y="10048885"/>
            <a:ext cx="247060" cy="179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Соединительная линия уступом 431">
            <a:extLst>
              <a:ext uri="{FF2B5EF4-FFF2-40B4-BE49-F238E27FC236}">
                <a16:creationId xmlns:a16="http://schemas.microsoft.com/office/drawing/2014/main" id="{9532366E-1ACD-4838-9E3A-0A955566623D}"/>
              </a:ext>
            </a:extLst>
          </p:cNvPr>
          <p:cNvCxnSpPr>
            <a:cxnSpLocks/>
            <a:stCxn id="362" idx="2"/>
            <a:endCxn id="361" idx="0"/>
          </p:cNvCxnSpPr>
          <p:nvPr/>
        </p:nvCxnSpPr>
        <p:spPr>
          <a:xfrm rot="5400000">
            <a:off x="40126622" y="8999684"/>
            <a:ext cx="244868" cy="21174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Соединительная линия уступом 431">
            <a:extLst>
              <a:ext uri="{FF2B5EF4-FFF2-40B4-BE49-F238E27FC236}">
                <a16:creationId xmlns:a16="http://schemas.microsoft.com/office/drawing/2014/main" id="{550ED854-A747-4E94-B504-185BB47B1566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5400000">
            <a:off x="40653969" y="9527621"/>
            <a:ext cx="245459" cy="10621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Прямоугольник 1046">
            <a:extLst>
              <a:ext uri="{FF2B5EF4-FFF2-40B4-BE49-F238E27FC236}">
                <a16:creationId xmlns:a16="http://schemas.microsoft.com/office/drawing/2014/main" id="{3942702E-7A2D-4A5B-A76A-1CA64E82323B}"/>
              </a:ext>
            </a:extLst>
          </p:cNvPr>
          <p:cNvSpPr/>
          <p:nvPr/>
        </p:nvSpPr>
        <p:spPr>
          <a:xfrm>
            <a:off x="28642695" y="527480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молодёжь</a:t>
            </a:r>
            <a:endParaRPr lang="ru-RU" sz="200" dirty="0"/>
          </a:p>
        </p:txBody>
      </p:sp>
      <p:cxnSp>
        <p:nvCxnSpPr>
          <p:cNvPr id="1062" name="Прямая со стрелкой 1061">
            <a:extLst>
              <a:ext uri="{FF2B5EF4-FFF2-40B4-BE49-F238E27FC236}">
                <a16:creationId xmlns:a16="http://schemas.microsoft.com/office/drawing/2014/main" id="{6C7E687D-E4F0-4C4A-9DB0-25B4123FA7CD}"/>
              </a:ext>
            </a:extLst>
          </p:cNvPr>
          <p:cNvCxnSpPr>
            <a:cxnSpLocks/>
            <a:stCxn id="1047" idx="2"/>
            <a:endCxn id="277" idx="0"/>
          </p:cNvCxnSpPr>
          <p:nvPr/>
        </p:nvCxnSpPr>
        <p:spPr>
          <a:xfrm>
            <a:off x="29105858" y="5814808"/>
            <a:ext cx="1" cy="332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Прямоугольник 1062">
            <a:extLst>
              <a:ext uri="{FF2B5EF4-FFF2-40B4-BE49-F238E27FC236}">
                <a16:creationId xmlns:a16="http://schemas.microsoft.com/office/drawing/2014/main" id="{B4475832-F244-4A43-868C-8E872F2EA39A}"/>
              </a:ext>
            </a:extLst>
          </p:cNvPr>
          <p:cNvSpPr/>
          <p:nvPr/>
        </p:nvSpPr>
        <p:spPr>
          <a:xfrm>
            <a:off x="20024277" y="5267087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4" name="Прямоугольник 1063">
            <a:extLst>
              <a:ext uri="{FF2B5EF4-FFF2-40B4-BE49-F238E27FC236}">
                <a16:creationId xmlns:a16="http://schemas.microsoft.com/office/drawing/2014/main" id="{E8D63768-10E9-4AF6-8F27-F7359B6C8C5E}"/>
              </a:ext>
            </a:extLst>
          </p:cNvPr>
          <p:cNvSpPr/>
          <p:nvPr/>
        </p:nvSpPr>
        <p:spPr>
          <a:xfrm>
            <a:off x="21304952" y="52914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5" name="Прямоугольник 1064">
            <a:extLst>
              <a:ext uri="{FF2B5EF4-FFF2-40B4-BE49-F238E27FC236}">
                <a16:creationId xmlns:a16="http://schemas.microsoft.com/office/drawing/2014/main" id="{1B145E45-727D-4727-B71C-F2F1D9559D51}"/>
              </a:ext>
            </a:extLst>
          </p:cNvPr>
          <p:cNvSpPr/>
          <p:nvPr/>
        </p:nvSpPr>
        <p:spPr>
          <a:xfrm>
            <a:off x="20025172" y="605567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66" name="Прямоугольник 1065">
            <a:extLst>
              <a:ext uri="{FF2B5EF4-FFF2-40B4-BE49-F238E27FC236}">
                <a16:creationId xmlns:a16="http://schemas.microsoft.com/office/drawing/2014/main" id="{C8071855-C74C-4D87-ADFF-F344275C87EC}"/>
              </a:ext>
            </a:extLst>
          </p:cNvPr>
          <p:cNvSpPr/>
          <p:nvPr/>
        </p:nvSpPr>
        <p:spPr>
          <a:xfrm>
            <a:off x="21059487" y="6032320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7" name="Прямоугольник 1066">
            <a:extLst>
              <a:ext uri="{FF2B5EF4-FFF2-40B4-BE49-F238E27FC236}">
                <a16:creationId xmlns:a16="http://schemas.microsoft.com/office/drawing/2014/main" id="{68E27B96-11F5-4039-84E7-42199D8D845A}"/>
              </a:ext>
            </a:extLst>
          </p:cNvPr>
          <p:cNvSpPr/>
          <p:nvPr/>
        </p:nvSpPr>
        <p:spPr>
          <a:xfrm>
            <a:off x="29138177" y="518259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1068" name="Прямоугольник 1067">
            <a:extLst>
              <a:ext uri="{FF2B5EF4-FFF2-40B4-BE49-F238E27FC236}">
                <a16:creationId xmlns:a16="http://schemas.microsoft.com/office/drawing/2014/main" id="{4D1A093B-AE04-40F2-B953-F7280A6D3FEC}"/>
              </a:ext>
            </a:extLst>
          </p:cNvPr>
          <p:cNvSpPr/>
          <p:nvPr/>
        </p:nvSpPr>
        <p:spPr>
          <a:xfrm>
            <a:off x="30518554" y="530366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9" name="Прямоугольник 1068">
            <a:extLst>
              <a:ext uri="{FF2B5EF4-FFF2-40B4-BE49-F238E27FC236}">
                <a16:creationId xmlns:a16="http://schemas.microsoft.com/office/drawing/2014/main" id="{D9D9BD60-9494-400D-BFF3-43CBC9892D32}"/>
              </a:ext>
            </a:extLst>
          </p:cNvPr>
          <p:cNvSpPr/>
          <p:nvPr/>
        </p:nvSpPr>
        <p:spPr>
          <a:xfrm>
            <a:off x="29227662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0" name="Прямоугольник 1069">
            <a:extLst>
              <a:ext uri="{FF2B5EF4-FFF2-40B4-BE49-F238E27FC236}">
                <a16:creationId xmlns:a16="http://schemas.microsoft.com/office/drawing/2014/main" id="{786F7859-F58F-40BF-B80A-9C855CAD043F}"/>
              </a:ext>
            </a:extLst>
          </p:cNvPr>
          <p:cNvSpPr/>
          <p:nvPr/>
        </p:nvSpPr>
        <p:spPr>
          <a:xfrm>
            <a:off x="33319581" y="696626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1" name="Прямоугольник 1070">
            <a:extLst>
              <a:ext uri="{FF2B5EF4-FFF2-40B4-BE49-F238E27FC236}">
                <a16:creationId xmlns:a16="http://schemas.microsoft.com/office/drawing/2014/main" id="{11825821-3F55-481C-895E-66DBD09B8B37}"/>
              </a:ext>
            </a:extLst>
          </p:cNvPr>
          <p:cNvSpPr/>
          <p:nvPr/>
        </p:nvSpPr>
        <p:spPr>
          <a:xfrm>
            <a:off x="33383797" y="617290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72" name="Прямоугольник 1071">
            <a:extLst>
              <a:ext uri="{FF2B5EF4-FFF2-40B4-BE49-F238E27FC236}">
                <a16:creationId xmlns:a16="http://schemas.microsoft.com/office/drawing/2014/main" id="{7127F1D5-E200-4D64-9233-82F113D58C94}"/>
              </a:ext>
            </a:extLst>
          </p:cNvPr>
          <p:cNvSpPr/>
          <p:nvPr/>
        </p:nvSpPr>
        <p:spPr>
          <a:xfrm>
            <a:off x="34030831" y="8583404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3" name="Прямоугольник 1072">
            <a:extLst>
              <a:ext uri="{FF2B5EF4-FFF2-40B4-BE49-F238E27FC236}">
                <a16:creationId xmlns:a16="http://schemas.microsoft.com/office/drawing/2014/main" id="{6791AE45-757E-4077-88DC-3E152E2FE8EC}"/>
              </a:ext>
            </a:extLst>
          </p:cNvPr>
          <p:cNvSpPr/>
          <p:nvPr/>
        </p:nvSpPr>
        <p:spPr>
          <a:xfrm>
            <a:off x="33456303" y="93853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4" name="Прямоугольник 1073">
            <a:extLst>
              <a:ext uri="{FF2B5EF4-FFF2-40B4-BE49-F238E27FC236}">
                <a16:creationId xmlns:a16="http://schemas.microsoft.com/office/drawing/2014/main" id="{25E127DA-88E2-45B4-9C5C-9E7DDCE3D28F}"/>
              </a:ext>
            </a:extLst>
          </p:cNvPr>
          <p:cNvSpPr/>
          <p:nvPr/>
        </p:nvSpPr>
        <p:spPr>
          <a:xfrm>
            <a:off x="31845453" y="855908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5" name="Прямоугольник 1074">
            <a:extLst>
              <a:ext uri="{FF2B5EF4-FFF2-40B4-BE49-F238E27FC236}">
                <a16:creationId xmlns:a16="http://schemas.microsoft.com/office/drawing/2014/main" id="{A389BB97-A569-4F1D-AD0D-2F6A3CB51104}"/>
              </a:ext>
            </a:extLst>
          </p:cNvPr>
          <p:cNvSpPr/>
          <p:nvPr/>
        </p:nvSpPr>
        <p:spPr>
          <a:xfrm>
            <a:off x="32509557" y="930022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076" name="Прямоугольник 1075">
            <a:extLst>
              <a:ext uri="{FF2B5EF4-FFF2-40B4-BE49-F238E27FC236}">
                <a16:creationId xmlns:a16="http://schemas.microsoft.com/office/drawing/2014/main" id="{ABA04E89-A721-43B3-9309-B5F9902D1B60}"/>
              </a:ext>
            </a:extLst>
          </p:cNvPr>
          <p:cNvSpPr/>
          <p:nvPr/>
        </p:nvSpPr>
        <p:spPr>
          <a:xfrm>
            <a:off x="32327498" y="68797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7" name="Прямоугольник 1076">
            <a:extLst>
              <a:ext uri="{FF2B5EF4-FFF2-40B4-BE49-F238E27FC236}">
                <a16:creationId xmlns:a16="http://schemas.microsoft.com/office/drawing/2014/main" id="{32A0A62E-5483-4635-8F47-7E032C859071}"/>
              </a:ext>
            </a:extLst>
          </p:cNvPr>
          <p:cNvSpPr/>
          <p:nvPr/>
        </p:nvSpPr>
        <p:spPr>
          <a:xfrm>
            <a:off x="30696806" y="72698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81" name="Прямоугольник 1080">
            <a:extLst>
              <a:ext uri="{FF2B5EF4-FFF2-40B4-BE49-F238E27FC236}">
                <a16:creationId xmlns:a16="http://schemas.microsoft.com/office/drawing/2014/main" id="{D9A64CB3-7C0E-406B-AAC3-B28E96061E0B}"/>
              </a:ext>
            </a:extLst>
          </p:cNvPr>
          <p:cNvSpPr/>
          <p:nvPr/>
        </p:nvSpPr>
        <p:spPr>
          <a:xfrm>
            <a:off x="35489182" y="1098323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Итальянской Федерации анархистов</a:t>
            </a:r>
          </a:p>
        </p:txBody>
      </p:sp>
      <p:sp>
        <p:nvSpPr>
          <p:cNvPr id="1082" name="Прямоугольник 1081">
            <a:extLst>
              <a:ext uri="{FF2B5EF4-FFF2-40B4-BE49-F238E27FC236}">
                <a16:creationId xmlns:a16="http://schemas.microsoft.com/office/drawing/2014/main" id="{E8F718ED-C333-47AE-8B81-A3FF8623E7C6}"/>
              </a:ext>
            </a:extLst>
          </p:cNvPr>
          <p:cNvSpPr/>
          <p:nvPr/>
        </p:nvSpPr>
        <p:spPr>
          <a:xfrm>
            <a:off x="36612566" y="1098774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братьями из Италии</a:t>
            </a:r>
          </a:p>
        </p:txBody>
      </p:sp>
      <p:cxnSp>
        <p:nvCxnSpPr>
          <p:cNvPr id="1083" name="Прямая соединительная линия 1082">
            <a:extLst>
              <a:ext uri="{FF2B5EF4-FFF2-40B4-BE49-F238E27FC236}">
                <a16:creationId xmlns:a16="http://schemas.microsoft.com/office/drawing/2014/main" id="{0F4D888E-CD72-4F34-94EA-86AA33DF71EA}"/>
              </a:ext>
            </a:extLst>
          </p:cNvPr>
          <p:cNvCxnSpPr>
            <a:cxnSpLocks/>
            <a:stCxn id="1081" idx="3"/>
            <a:endCxn id="1082" idx="1"/>
          </p:cNvCxnSpPr>
          <p:nvPr/>
        </p:nvCxnSpPr>
        <p:spPr>
          <a:xfrm>
            <a:off x="36415507" y="11253237"/>
            <a:ext cx="197059" cy="4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Соединительная линия уступом 428">
            <a:extLst>
              <a:ext uri="{FF2B5EF4-FFF2-40B4-BE49-F238E27FC236}">
                <a16:creationId xmlns:a16="http://schemas.microsoft.com/office/drawing/2014/main" id="{D5B05347-28E3-47E9-9CDA-0A8B812C7C00}"/>
              </a:ext>
            </a:extLst>
          </p:cNvPr>
          <p:cNvCxnSpPr>
            <a:cxnSpLocks/>
            <a:stCxn id="1050" idx="2"/>
            <a:endCxn id="1081" idx="0"/>
          </p:cNvCxnSpPr>
          <p:nvPr/>
        </p:nvCxnSpPr>
        <p:spPr>
          <a:xfrm rot="5400000">
            <a:off x="36100211" y="10554067"/>
            <a:ext cx="281305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Соединительная линия уступом 428">
            <a:extLst>
              <a:ext uri="{FF2B5EF4-FFF2-40B4-BE49-F238E27FC236}">
                <a16:creationId xmlns:a16="http://schemas.microsoft.com/office/drawing/2014/main" id="{F54C8C9F-A1E8-4F17-908E-D0CB8ABDF4BC}"/>
              </a:ext>
            </a:extLst>
          </p:cNvPr>
          <p:cNvCxnSpPr>
            <a:cxnSpLocks/>
            <a:stCxn id="1050" idx="2"/>
            <a:endCxn id="1082" idx="0"/>
          </p:cNvCxnSpPr>
          <p:nvPr/>
        </p:nvCxnSpPr>
        <p:spPr>
          <a:xfrm rot="16200000" flipH="1">
            <a:off x="36659646" y="10571665"/>
            <a:ext cx="285817" cy="5463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Соединительная линия уступом 377">
            <a:extLst>
              <a:ext uri="{FF2B5EF4-FFF2-40B4-BE49-F238E27FC236}">
                <a16:creationId xmlns:a16="http://schemas.microsoft.com/office/drawing/2014/main" id="{57FFDCBA-0F1D-45E2-8E2F-79BDBFE8B775}"/>
              </a:ext>
            </a:extLst>
          </p:cNvPr>
          <p:cNvCxnSpPr>
            <a:cxnSpLocks/>
            <a:stCxn id="348" idx="2"/>
            <a:endCxn id="355" idx="0"/>
          </p:cNvCxnSpPr>
          <p:nvPr/>
        </p:nvCxnSpPr>
        <p:spPr>
          <a:xfrm rot="5400000">
            <a:off x="35682985" y="8562751"/>
            <a:ext cx="1115758" cy="577037"/>
          </a:xfrm>
          <a:prstGeom prst="bentConnector3">
            <a:avLst>
              <a:gd name="adj1" fmla="val 10805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Соединительная линия уступом 377">
            <a:extLst>
              <a:ext uri="{FF2B5EF4-FFF2-40B4-BE49-F238E27FC236}">
                <a16:creationId xmlns:a16="http://schemas.microsoft.com/office/drawing/2014/main" id="{C5E13216-973F-4DCB-A83B-7E1A35DC2D34}"/>
              </a:ext>
            </a:extLst>
          </p:cNvPr>
          <p:cNvCxnSpPr>
            <a:cxnSpLocks/>
            <a:stCxn id="348" idx="2"/>
            <a:endCxn id="354" idx="0"/>
          </p:cNvCxnSpPr>
          <p:nvPr/>
        </p:nvCxnSpPr>
        <p:spPr>
          <a:xfrm rot="16200000" flipH="1">
            <a:off x="36240701" y="8582070"/>
            <a:ext cx="1115759" cy="538397"/>
          </a:xfrm>
          <a:prstGeom prst="bentConnector3">
            <a:avLst>
              <a:gd name="adj1" fmla="val 10805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39969</TotalTime>
  <Words>2102</Words>
  <Application>Microsoft Office PowerPoint</Application>
  <PresentationFormat>Произвольный</PresentationFormat>
  <Paragraphs>405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2211</cp:revision>
  <dcterms:created xsi:type="dcterms:W3CDTF">2018-10-23T08:09:21Z</dcterms:created>
  <dcterms:modified xsi:type="dcterms:W3CDTF">2023-08-26T17:54:44Z</dcterms:modified>
</cp:coreProperties>
</file>