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100" d="100"/>
          <a:sy n="100" d="100"/>
        </p:scale>
        <p:origin x="-18342" y="-120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A7%D1%83%D0%BB%D0%B0%D1%87%D0%B0%D0%BA%D1%80%D0%B0%D0%BF%D0%BE%D0%BD%D0%B3%D1%81%D0%B5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&#1063;&#1091;&#1083;&#1072;_&#1063;&#1072;&#1082;&#1088;&#1072;&#1073;&#1086;&#108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коммунистическую партию Сиама (их восстание будет с </a:t>
            </a:r>
            <a:r>
              <a:rPr lang="ru-RU" sz="1400" dirty="0" err="1" smtClean="0"/>
              <a:t>двуми</a:t>
            </a:r>
            <a:r>
              <a:rPr lang="ru-RU" sz="1400" dirty="0" smtClean="0"/>
              <a:t> </a:t>
            </a:r>
            <a:r>
              <a:rPr lang="ru-RU" sz="1400" dirty="0" err="1" smtClean="0"/>
              <a:t>стейтами</a:t>
            </a:r>
            <a:r>
              <a:rPr lang="ru-RU" sz="1400" dirty="0" smtClean="0"/>
              <a:t>, на границе с </a:t>
            </a:r>
            <a:r>
              <a:rPr lang="ru-RU" sz="1400" dirty="0" err="1" smtClean="0"/>
              <a:t>малайей</a:t>
            </a:r>
            <a:r>
              <a:rPr lang="ru-RU" sz="1400" dirty="0" smtClean="0"/>
              <a:t> и Лаосом)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(</a:t>
            </a:r>
            <a:r>
              <a:rPr lang="th-TH" sz="1400" dirty="0"/>
              <a:t>พระยาพหลพลพยุหเสนา (พจน์ พหลโยธิน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แปลก พิบูล</a:t>
            </a:r>
            <a:r>
              <a:rPr lang="th-TH" sz="1400" dirty="0" smtClean="0"/>
              <a:t>สงคราม</a:t>
            </a:r>
            <a:r>
              <a:rPr lang="ru-RU" sz="1400" dirty="0" smtClean="0"/>
              <a:t>, </a:t>
            </a:r>
            <a:r>
              <a:rPr lang="th-TH" sz="1400" dirty="0"/>
              <a:t>หลวงเกรียงศักดิ์พิชิต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r>
              <a:rPr lang="ru-RU" sz="1400" dirty="0" smtClean="0"/>
              <a:t>, контр-адмирал </a:t>
            </a:r>
            <a:r>
              <a:rPr lang="en-US" sz="1400" dirty="0" err="1"/>
              <a:t>Thawan</a:t>
            </a:r>
            <a:r>
              <a:rPr lang="en-US" sz="1400" dirty="0"/>
              <a:t> </a:t>
            </a:r>
            <a:r>
              <a:rPr lang="en-US" sz="1400" dirty="0" err="1"/>
              <a:t>Thamrongnawasawat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5310379" y="2003683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развёртывает вещание собственного радио «Голос таиландского народа» и активную агитацию среди народных масс в деревне.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2783943" y="176448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 2 генсек </a:t>
            </a:r>
            <a:r>
              <a:rPr lang="ru-RU" sz="1400" dirty="0"/>
              <a:t>Сон </a:t>
            </a:r>
            <a:r>
              <a:rPr lang="ru-RU" sz="1400" dirty="0" err="1"/>
              <a:t>Ноппакхун</a:t>
            </a:r>
            <a:r>
              <a:rPr lang="ru-RU" sz="1400" dirty="0" smtClean="0"/>
              <a:t>(, возглавлял газету) отвечал </a:t>
            </a:r>
            <a:r>
              <a:rPr lang="ru-RU" sz="1400" dirty="0"/>
              <a:t>за снабжение армии снаряжением), </a:t>
            </a:r>
            <a:r>
              <a:rPr lang="ru-RU" sz="1400" dirty="0" smtClean="0"/>
              <a:t>второй 3 генсек </a:t>
            </a:r>
            <a:r>
              <a:rPr lang="en-US" sz="1400" dirty="0" err="1"/>
              <a:t>Wirat</a:t>
            </a:r>
            <a:r>
              <a:rPr lang="en-US" sz="1400" dirty="0"/>
              <a:t> </a:t>
            </a:r>
            <a:r>
              <a:rPr lang="en-US" sz="1400" dirty="0" err="1" smtClean="0"/>
              <a:t>Angkhathaworn</a:t>
            </a:r>
            <a:r>
              <a:rPr lang="ru-RU" sz="1400" dirty="0" smtClean="0"/>
              <a:t>, </a:t>
            </a:r>
            <a:r>
              <a:rPr lang="ru-RU" sz="1400" dirty="0" err="1" smtClean="0"/>
              <a:t>засадники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</a:t>
            </a:r>
            <a:r>
              <a:rPr lang="ru-RU" sz="1400" dirty="0"/>
              <a:t>» </a:t>
            </a:r>
            <a:r>
              <a:rPr lang="ru-RU" sz="600" dirty="0"/>
              <a:t>(Раннюю жизнь отправили тренироваться, чтобы быть «Революционная молодежь» с пятилетнего возраста, можно сказать, живет на тропе битвы, сколько себя помнит. и продолжал играть роль Когда в 1930 году была основана Коммунистическая партия Сиама, ему тогда было всего 11 лет</a:t>
            </a:r>
            <a:r>
              <a:rPr lang="ru-RU" sz="600" dirty="0" smtClean="0"/>
              <a:t>.)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7713436" y="20034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</a:t>
            </a:r>
            <a:r>
              <a:rPr lang="ru-RU" sz="1400" dirty="0" smtClean="0"/>
              <a:t>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4891329" y="20062861"/>
            <a:ext cx="423032" cy="25309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8612578" y="18872598"/>
            <a:ext cx="423708" cy="4912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7922265" y="19185610"/>
            <a:ext cx="509579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6719688" y="19173812"/>
            <a:ext cx="511676" cy="1214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356482" y="20128693"/>
            <a:ext cx="426769" cy="24030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/>
          <p:cNvSpPr/>
          <p:nvPr/>
        </p:nvSpPr>
        <p:spPr>
          <a:xfrm>
            <a:off x="24431305" y="1732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1938 11 сентября - </a:t>
            </a:r>
            <a:r>
              <a:rPr lang="ru-RU" sz="1400" dirty="0" err="1" smtClean="0"/>
              <a:t>Прайя</a:t>
            </a:r>
            <a:r>
              <a:rPr lang="ru-RU" sz="1400" dirty="0" smtClean="0"/>
              <a:t> </a:t>
            </a:r>
            <a:r>
              <a:rPr lang="ru-RU" sz="1400" dirty="0" err="1" smtClean="0"/>
              <a:t>Пахонфонпхайухасена</a:t>
            </a:r>
            <a:r>
              <a:rPr lang="ru-RU" sz="1400" dirty="0" smtClean="0"/>
              <a:t> распускает парламент, поскольку правительство теряет голоса по предложенному правительством объяснению расходов 1938 16 декабря - полковник </a:t>
            </a:r>
            <a:r>
              <a:rPr lang="ru-RU" sz="1400" dirty="0" err="1" smtClean="0"/>
              <a:t>Луанг</a:t>
            </a:r>
            <a:r>
              <a:rPr lang="ru-RU" sz="1400" dirty="0" smtClean="0"/>
              <a:t> </a:t>
            </a:r>
            <a:r>
              <a:rPr lang="ru-RU" sz="1400" dirty="0" err="1" smtClean="0"/>
              <a:t>Пхибунсонгкхрам</a:t>
            </a:r>
            <a:r>
              <a:rPr lang="ru-RU" sz="1400" dirty="0" smtClean="0"/>
              <a:t>. занял пост премьер-министра</a:t>
            </a:r>
            <a:endParaRPr lang="ru-RU" sz="14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Прямоугольник 416"/>
          <p:cNvSpPr/>
          <p:nvPr/>
        </p:nvSpPr>
        <p:spPr>
          <a:xfrm>
            <a:off x="19674190" y="216639"/>
            <a:ext cx="4476816" cy="3226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ИВЕНТ НА ВЫБОРЫ </a:t>
            </a:r>
            <a:r>
              <a:rPr lang="ru-RU" sz="500" dirty="0" smtClean="0"/>
              <a:t>(</a:t>
            </a:r>
            <a:r>
              <a:rPr lang="ru-RU" sz="1600" dirty="0" smtClean="0"/>
              <a:t>Когда </a:t>
            </a:r>
            <a:r>
              <a:rPr lang="ru-RU" sz="1600" dirty="0" err="1" smtClean="0"/>
              <a:t>Пхрая</a:t>
            </a:r>
            <a:r>
              <a:rPr lang="ru-RU" sz="1600" dirty="0" smtClean="0"/>
              <a:t> </a:t>
            </a:r>
            <a:r>
              <a:rPr lang="ru-RU" sz="1600" dirty="0" err="1" smtClean="0"/>
              <a:t>Пахонпхаюхасена</a:t>
            </a:r>
            <a:r>
              <a:rPr lang="ru-RU" sz="1600" dirty="0" smtClean="0"/>
              <a:t> ушел с поста премьер-министра и больше не подавал заявку на эту должность в 1938 году, Народная партия выдвинула четырех человек на пост премьер-министра, включая Приди. Но результат оказался побежденным </a:t>
            </a:r>
            <a:r>
              <a:rPr lang="ru-RU" sz="1600" dirty="0" err="1" smtClean="0"/>
              <a:t>Луанг</a:t>
            </a:r>
            <a:r>
              <a:rPr lang="ru-RU" sz="1600" dirty="0" smtClean="0"/>
              <a:t> </a:t>
            </a:r>
            <a:r>
              <a:rPr lang="ru-RU" sz="1600" dirty="0" err="1" smtClean="0"/>
              <a:t>Фибунсонгкхрамом</a:t>
            </a:r>
            <a:r>
              <a:rPr lang="ru-RU" sz="1600" dirty="0" smtClean="0"/>
              <a:t>. Считается, что отчасти потому, что Приди является прогрессивным и рассматривается как республиканская система [13] : 70-1, а отчасти потому, что необходимо подготовиться к защите страны в условиях нестабильной глобальной ситуации [11] : 124.)</a:t>
            </a:r>
            <a:endParaRPr lang="ru-RU" sz="1600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4713091" y="18865943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32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Прямоугольник 594"/>
          <p:cNvSpPr/>
          <p:nvPr/>
        </p:nvSpPr>
        <p:spPr>
          <a:xfrm>
            <a:off x="29450397" y="21139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Рама </a:t>
            </a:r>
            <a:r>
              <a:rPr lang="en-US" sz="1400" dirty="0" smtClean="0"/>
              <a:t>IX</a:t>
            </a:r>
            <a:r>
              <a:rPr lang="ru-RU" sz="1400" dirty="0" smtClean="0"/>
              <a:t> </a:t>
            </a:r>
            <a:r>
              <a:rPr lang="ru-RU" sz="500" dirty="0" smtClean="0"/>
              <a:t>(Порядок наследования трона в Таиланде был довольно сложным, и принц </a:t>
            </a:r>
            <a:r>
              <a:rPr lang="ru-RU" sz="500" dirty="0" err="1" smtClean="0"/>
              <a:t>Ананта</a:t>
            </a:r>
            <a:r>
              <a:rPr lang="ru-RU" sz="500" dirty="0" smtClean="0"/>
              <a:t>́ </a:t>
            </a:r>
            <a:r>
              <a:rPr lang="ru-RU" sz="500" dirty="0" err="1" smtClean="0"/>
              <a:t>Махидо́н</a:t>
            </a:r>
            <a:r>
              <a:rPr lang="ru-RU" sz="500" dirty="0" smtClean="0"/>
              <a:t> был первым в линии наследования, но его соперник, принц </a:t>
            </a:r>
            <a:r>
              <a:rPr lang="ru-RU" sz="500" dirty="0" err="1" smtClean="0">
                <a:hlinkClick r:id="rId3" tooltip="Чулачакрапонгсе (страница отсутствует)"/>
              </a:rPr>
              <a:t>Чулачакрапонгсе</a:t>
            </a:r>
            <a:r>
              <a:rPr lang="ru-RU" sz="500" dirty="0" smtClean="0"/>
              <a:t>, был ранее исключён из наследования и считал это исключение незаконным. Вопрос о наследовании решал кабинет министров, который интерпретировал закон в пользу </a:t>
            </a:r>
            <a:r>
              <a:rPr lang="ru-RU" sz="500" dirty="0" err="1" smtClean="0"/>
              <a:t>Ананты</a:t>
            </a:r>
            <a:r>
              <a:rPr lang="ru-RU" sz="500" dirty="0" smtClean="0"/>
              <a:t>́ </a:t>
            </a:r>
            <a:r>
              <a:rPr lang="ru-RU" sz="500" dirty="0" err="1" smtClean="0"/>
              <a:t>Махидо́на</a:t>
            </a:r>
            <a:r>
              <a:rPr lang="ru-RU" sz="500" dirty="0" smtClean="0"/>
              <a:t>.)(</a:t>
            </a:r>
            <a:r>
              <a:rPr lang="en-US" sz="500" dirty="0" smtClean="0">
                <a:hlinkClick r:id="rId4"/>
              </a:rPr>
              <a:t>https://ru.wikipedia.org/wiki/</a:t>
            </a:r>
            <a:r>
              <a:rPr lang="ru-RU" sz="500" dirty="0" err="1" smtClean="0">
                <a:hlinkClick r:id="rId4"/>
              </a:rPr>
              <a:t>Чула_Чакрабон</a:t>
            </a:r>
            <a:r>
              <a:rPr lang="ru-RU" sz="500" dirty="0" smtClean="0"/>
              <a:t>) </a:t>
            </a:r>
            <a:endParaRPr lang="ru-RU" sz="1400" dirty="0"/>
          </a:p>
        </p:txBody>
      </p:sp>
      <p:sp>
        <p:nvSpPr>
          <p:cNvPr id="596" name="Прямоугольник 595"/>
          <p:cNvSpPr/>
          <p:nvPr/>
        </p:nvSpPr>
        <p:spPr>
          <a:xfrm>
            <a:off x="26827522" y="17329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трон Раме </a:t>
            </a:r>
            <a:r>
              <a:rPr lang="en-US" sz="1400" dirty="0" smtClean="0"/>
              <a:t>VIII (</a:t>
            </a:r>
            <a:r>
              <a:rPr lang="ru-RU" sz="1400" dirty="0" smtClean="0"/>
              <a:t>Ананда </a:t>
            </a:r>
            <a:r>
              <a:rPr lang="ru-RU" sz="1400" dirty="0" err="1" smtClean="0"/>
              <a:t>Махидон</a:t>
            </a:r>
            <a:r>
              <a:rPr lang="en-US" sz="1400" dirty="0" smtClean="0"/>
              <a:t>)</a:t>
            </a:r>
            <a:endParaRPr lang="ru-RU" sz="1400" dirty="0" smtClean="0"/>
          </a:p>
        </p:txBody>
      </p: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</a:t>
            </a:r>
            <a:r>
              <a:rPr lang="ru-RU" sz="1400" dirty="0" smtClean="0"/>
              <a:t>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</a:t>
            </a:r>
            <a:r>
              <a:rPr lang="ru-RU" sz="1400" dirty="0" smtClean="0"/>
              <a:t>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159 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 rot="16200000">
            <a:off x="5438063" y="18462221"/>
            <a:ext cx="1080000" cy="104588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Тонг </a:t>
            </a:r>
            <a:r>
              <a:rPr lang="ru-RU" sz="1600" dirty="0" err="1"/>
              <a:t>Ч</a:t>
            </a:r>
            <a:r>
              <a:rPr lang="ru-RU" sz="1600" dirty="0" err="1" smtClean="0"/>
              <a:t>амсри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Tong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/>
              <a:t>Chaemsri</a:t>
            </a:r>
            <a:endParaRPr lang="en-US" sz="1600" dirty="0"/>
          </a:p>
        </p:txBody>
      </p: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26756</TotalTime>
  <Words>1763</Words>
  <Application>Microsoft Office PowerPoint</Application>
  <PresentationFormat>Произвольный</PresentationFormat>
  <Paragraphs>268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1702</cp:revision>
  <dcterms:created xsi:type="dcterms:W3CDTF">2018-10-23T08:09:21Z</dcterms:created>
  <dcterms:modified xsi:type="dcterms:W3CDTF">2021-08-19T11:50:55Z</dcterms:modified>
</cp:coreProperties>
</file>