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50" d="100"/>
          <a:sy n="150" d="100"/>
        </p:scale>
        <p:origin x="-12636" y="-335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6829534" y="7059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4758162" y="541107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3235265" y="86832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3757363" y="628122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4799433" y="78875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2227612" y="8685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91441" y="13063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5400000">
            <a:off x="10114695" y="12682355"/>
            <a:ext cx="220865" cy="5410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577510" y="12686216"/>
            <a:ext cx="220865" cy="5333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5303830" y="62766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3755085" y="70703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5820162" y="706577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4798287" y="70680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5822439" y="788957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5388533" y="6689590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4218248" y="6821221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5632766" y="7236735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6283325" y="7605776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3757359" y="788729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4218248" y="7610324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5331363" y="5841041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2739399" y="943177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581556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5815563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74023" y="115206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917745" y="123022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6874021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919183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6874020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6874023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65174" y="12958016"/>
            <a:ext cx="232907" cy="1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5400000">
            <a:off x="8785443" y="12439350"/>
            <a:ext cx="232743" cy="1038935"/>
          </a:xfrm>
          <a:prstGeom prst="bentConnector3">
            <a:avLst>
              <a:gd name="adj1" fmla="val 397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738245" y="11659618"/>
            <a:ext cx="241605" cy="1043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687072" y="11652331"/>
            <a:ext cx="241769" cy="1058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3" idx="2"/>
            <a:endCxn id="122" idx="0"/>
          </p:cNvCxnSpPr>
          <p:nvPr/>
        </p:nvCxnSpPr>
        <p:spPr>
          <a:xfrm>
            <a:off x="6278726" y="12842446"/>
            <a:ext cx="0" cy="235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7337183" y="12842036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7337183" y="13615189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7919182" y="138852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8382345" y="13615189"/>
            <a:ext cx="1" cy="27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5815563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cxnSp>
        <p:nvCxnSpPr>
          <p:cNvPr id="222" name="Соединительная линия уступом 221"/>
          <p:cNvCxnSpPr>
            <a:stCxn id="132" idx="2"/>
            <a:endCxn id="217" idx="0"/>
          </p:cNvCxnSpPr>
          <p:nvPr/>
        </p:nvCxnSpPr>
        <p:spPr>
          <a:xfrm rot="5400000">
            <a:off x="6676736" y="13217180"/>
            <a:ext cx="262438" cy="1058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2" idx="2"/>
            <a:endCxn id="217" idx="0"/>
          </p:cNvCxnSpPr>
          <p:nvPr/>
        </p:nvCxnSpPr>
        <p:spPr>
          <a:xfrm>
            <a:off x="6278726" y="13617464"/>
            <a:ext cx="0" cy="260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7742593" y="12436873"/>
            <a:ext cx="232907" cy="1043725"/>
          </a:xfrm>
          <a:prstGeom prst="bentConnector3">
            <a:avLst>
              <a:gd name="adj1" fmla="val 254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8181110" y="45884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4516017" y="38132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31210150" y="54171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205346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8968099" y="138798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32234223" y="542107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31728117" y="459001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40004795" y="54171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3979070" y="458859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2367919" y="54050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7337186" y="38115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6094573" y="458842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21304230" y="45843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7020898" y="4858423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22230555" y="4854310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5442342" y="4081544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3257756" y="2862886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4593035" y="4202447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5650871" y="3681557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6694139" y="2638288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4759145" y="461191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40004796" y="46050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5685470" y="4875087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6381146" y="3192707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9007383" y="3144510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1069291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4000479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1612919" y="62776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8967123" y="62730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40467957" y="5957188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2148016" y="705993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9791195" y="5596279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1111793" y="5313353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1682751" y="6667345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2222484" y="6671239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2148015" y="78746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1069291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40004796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8976814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7896665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789666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40546727" y="866974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9485959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8430674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7315240" y="86738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40546726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485958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</a:t>
            </a:r>
            <a:r>
              <a:rPr lang="ru-RU" sz="800">
                <a:solidFill>
                  <a:schemeClr val="bg1"/>
                </a:solidFill>
              </a:rPr>
              <a:t>с сёстрами и братьями </a:t>
            </a:r>
            <a:r>
              <a:rPr lang="ru-RU" sz="800" dirty="0">
                <a:solidFill>
                  <a:schemeClr val="bg1"/>
                </a:solidFill>
              </a:rPr>
              <a:t>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430673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1612920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9817131" y="7223522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40863369" y="7205263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40330983" y="7737650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8771240" y="6401630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8359827" y="7600676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9430286" y="6813042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1934843" y="7198287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1532454" y="7600676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2611178" y="7599935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7939486" y="8253545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8497202" y="8277252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8479421" y="7713330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9037137" y="8271048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9564779" y="8289545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40097234" y="7757090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993551" y="7199479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9551268" y="7757196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40078911" y="8284839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40611365" y="8271220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9525660" y="6667092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40083376" y="7224810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40611018" y="7752452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1143473" y="8280765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9317376" y="8790348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9844723" y="9318287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40375402" y="8787607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40908203" y="8254806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9845689" y="8257893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40373036" y="8785832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40903716" y="9315920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1436516" y="8783119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8241565" y="8943887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40412284" y="8939746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9903139" y="8144348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40931121" y="8144348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356998" y="9692095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1473051" y="9692095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40467958" y="5145087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21767393" y="5124310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5553262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6617486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6344792" y="147227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936223" y="15134455"/>
            <a:ext cx="263978" cy="520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3439975" y="54050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6138104" y="5848357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6670215" y="5859829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6479587" y="6540263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8466847" y="865581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4876580" y="1666245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22367917" y="626939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6096847" y="54300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5057374" y="707918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6185590" y="708145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3974650" y="70814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5091524" y="6156552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5634023" y="6696777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6196993" y="6629695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5623636" y="5624440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6166135" y="6164665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6729105" y="6729911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4900975" y="7349180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5983699" y="7349180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3443991" y="626339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3903138" y="5945054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6186624" y="787157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5071555" y="787384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5965541" y="7190633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6524213" y="7745995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3979201" y="787473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4437813" y="7621454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cxnSp>
        <p:nvCxnSpPr>
          <p:cNvPr id="472" name="Прямая со стрелкой 471"/>
          <p:cNvCxnSpPr>
            <a:stCxn id="207" idx="2"/>
            <a:endCxn id="274" idx="0"/>
          </p:cNvCxnSpPr>
          <p:nvPr/>
        </p:nvCxnSpPr>
        <p:spPr>
          <a:xfrm>
            <a:off x="9421281" y="12842446"/>
            <a:ext cx="9981" cy="103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5400000">
            <a:off x="6418765" y="15137295"/>
            <a:ext cx="263763" cy="51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6557736" y="5128423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7174291" y="542631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7991919" y="4773959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8181626" y="62747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8181375" y="70684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9202117" y="54252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9006371" y="4766324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7986898" y="5616868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9000272" y="5609751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8644538" y="6814759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5221325" y="5151911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8719646" y="4524740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8974041" y="705979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9437204" y="7599796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1612919" y="86812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1263985" y="7869145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1802978" y="7873040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6824034" y="6273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68609" y="18197037"/>
            <a:ext cx="160087" cy="639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6093275" y="5079129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7287197" y="6813052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5261450" y="7608051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5900607" y="6683058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5327147" y="868821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5396118" y="8294023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5908634" y="8311247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4555855" y="5615751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2732595" y="78871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2733502" y="627212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</a:t>
            </a:r>
            <a:r>
              <a:rPr lang="ru-RU" sz="800" dirty="0" err="1"/>
              <a:t>конглолезцев</a:t>
            </a:r>
            <a:r>
              <a:rPr lang="ru-RU" sz="800" dirty="0"/>
              <a:t>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31746316" y="78780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3568612" y="7237470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3319033" y="8303832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2814165" y="8303718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3346224" y="9079566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2843438" y="9072647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1728118" y="627667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4048473" y="5099271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3543505" y="4598855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1772555" y="5857948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30780808" y="5472157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2735777" y="706596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1734943" y="70682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2569327" y="6440903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3196665" y="6812123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30699987" y="62789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31257352" y="5862989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30725008" y="78802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1245897" y="86877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3028303" y="4085927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31651333" y="8148012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30204117" y="8690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31130442" y="8957778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30792843" y="8294724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31314869" y="8293587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9780425" y="6472539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30292216" y="5960748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2568229" y="6230267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3080020" y="6739784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7200614" y="787280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8181759" y="787053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9198445" y="78787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8180806" y="542798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8643969" y="5128423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8643969" y="5967988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7211370" y="70695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8032282" y="6457010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8021969" y="7250236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9017928" y="7235037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8644538" y="7608427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32298802" y="5022493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31788710" y="5014619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/>
          <p:cNvCxnSpPr>
            <a:stCxn id="125" idx="2"/>
            <a:endCxn id="128" idx="0"/>
          </p:cNvCxnSpPr>
          <p:nvPr/>
        </p:nvCxnSpPr>
        <p:spPr>
          <a:xfrm flipH="1">
            <a:off x="7337184" y="12060677"/>
            <a:ext cx="2" cy="24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9202118" y="62812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9665280" y="5965233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4601363" y="7227210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5111164" y="6715135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30699986" y="70667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2052615" y="5922657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1754559" y="94339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31860309" y="9076529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30743175" y="94379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31352637" y="9081479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1251835" y="100890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31709060" y="9227778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9196466" y="86901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9659629" y="8418717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7201411" y="869108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7663777" y="8412806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9200138" y="70630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9663301" y="6821222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21304573" y="54044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21303693" y="626984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20224828" y="6268446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22158865" y="4732837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22136572" y="5575338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21065882" y="5566591"/>
            <a:ext cx="323965" cy="10797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21766856" y="5944481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2831080" y="5945054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1730720" y="4859931"/>
            <a:ext cx="6314556" cy="3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804395" y="458993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8148354" y="5420613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9220583" y="622919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4877495" y="381285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5803820" y="4082855"/>
            <a:ext cx="8712197" cy="3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8046569" y="540636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8045066" y="707333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7000447" y="62652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6999831" y="707668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4908383" y="54068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6012362" y="541137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9169870" y="951796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20222055" y="951480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9168626" y="1027622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889534" y="62554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6017319" y="627084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9135722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8046395" y="626355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7926772" y="6533556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8972720" y="6533556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8508229" y="6803556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7462994" y="6805230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9139956" y="542309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2" name="Прямоугольник 701"/>
          <p:cNvSpPr/>
          <p:nvPr/>
        </p:nvSpPr>
        <p:spPr>
          <a:xfrm>
            <a:off x="19690354" y="87409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промышленности </a:t>
            </a:r>
            <a:r>
              <a:rPr lang="ru-RU" sz="500" dirty="0"/>
              <a:t>(ваниль)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20208471" y="5407249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4912791" y="62606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4917199" y="697078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8045276" y="459305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16200000" flipH="1">
            <a:off x="19452937" y="4188551"/>
            <a:ext cx="274199" cy="216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8910756" y="4730733"/>
            <a:ext cx="290046" cy="10946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7352820" y="4255755"/>
            <a:ext cx="278325" cy="2032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6803075" y="3701522"/>
            <a:ext cx="273836" cy="31368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677" idx="0"/>
          </p:cNvCxnSpPr>
          <p:nvPr/>
        </p:nvCxnSpPr>
        <p:spPr>
          <a:xfrm rot="5400000">
            <a:off x="19774745" y="9139191"/>
            <a:ext cx="237060" cy="520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stCxn id="702" idx="2"/>
            <a:endCxn id="678" idx="0"/>
          </p:cNvCxnSpPr>
          <p:nvPr/>
        </p:nvCxnSpPr>
        <p:spPr>
          <a:xfrm rot="16200000" flipH="1">
            <a:off x="20302418" y="9132001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stCxn id="677" idx="2"/>
            <a:endCxn id="680" idx="0"/>
          </p:cNvCxnSpPr>
          <p:nvPr/>
        </p:nvCxnSpPr>
        <p:spPr>
          <a:xfrm flipH="1">
            <a:off x="19631789" y="10057963"/>
            <a:ext cx="1244" cy="2182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8894875" y="5561220"/>
            <a:ext cx="318866" cy="10891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7827238" y="5582736"/>
            <a:ext cx="318866" cy="1046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8509558" y="5946364"/>
            <a:ext cx="174" cy="317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5371546" y="594688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6475525" y="5951375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5375954" y="6800622"/>
            <a:ext cx="4408" cy="170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4707854" y="5591730"/>
            <a:ext cx="308536" cy="10188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9107435" y="4858423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196466" y="94220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30067434" y="8822248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9659629" y="9230198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21874681" y="-2181169"/>
            <a:ext cx="235568" cy="1330361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7778192" y="-8084680"/>
            <a:ext cx="252232" cy="2512730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8508439" y="5133050"/>
            <a:ext cx="1293" cy="273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534943" y="459256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6084405" y="54277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7100481" y="542650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508588" y="696999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8180631" y="86916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005419" y="54333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991318" y="54324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7102205" y="622275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3185570" y="2434843"/>
            <a:ext cx="237076" cy="4073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93144" y="697124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505003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4015631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5054400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941956" y="5697865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4016815" y="6972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92097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6074620" y="622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918422" y="6492630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4590799" y="5020557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5110183" y="5020484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5625252" y="4505416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3582959" y="4018185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4076369" y="4510675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6133903" y="3996765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7436380" y="6093770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2093725" y="5847773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2213487" y="6228426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5050576" y="697461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4359030" y="5064096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899889" y="5585539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839645" y="5583480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5380504" y="5066154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8152459" y="6972901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968166" y="6762630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8143582" y="850146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9244503" y="92975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4020803" y="62231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984731" y="6491880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893101" y="6353971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4377358" y="6865727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8145857" y="931115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7081332" y="100140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10315179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1345274" y="850737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7985424" y="6342702"/>
            <a:ext cx="210143" cy="105025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6048798" y="5943515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6566816" y="6461533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920173" y="6357000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862766" y="6355124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9246777" y="10002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8148132" y="1000264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8150406" y="10680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7076783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6014532" y="930206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6660786" y="3469881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9794197" y="3947252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7411922" y="810723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9563382" y="8084825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944185" y="863722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9029181" y="8619026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8606745" y="904146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7539946" y="983978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8609020" y="985115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9707666" y="983751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8611295" y="1054264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6804451" y="2889061"/>
            <a:ext cx="240195" cy="31677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5058406" y="622188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947128" y="6491880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895546" y="6346313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873144" y="5578688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873174" y="5573484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5411289" y="6864330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2001440" y="776309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2584532" y="7391318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2091625" y="7390116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500941" y="69701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1362358" y="6364376"/>
            <a:ext cx="207555" cy="1004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498401" y="77620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961564" y="7510185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4533204" y="381154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996367" y="4351544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5459529" y="4081544"/>
            <a:ext cx="9417966" cy="1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8643794" y="8410531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06567" y="775661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3329889" y="6607706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21843149" y="70814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21900781" y="6675923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22432668" y="6683041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2769474" y="7349701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4493128" y="540732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4495402" y="626116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4956291" y="5947329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4034456" y="4997276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4559894" y="5010932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4273689" y="5580795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876906" y="5416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9013340" y="5558789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9218141" y="69729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9216922" y="775441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stCxn id="652" idx="2"/>
            <a:endCxn id="792" idx="0"/>
          </p:cNvCxnSpPr>
          <p:nvPr/>
        </p:nvCxnSpPr>
        <p:spPr>
          <a:xfrm rot="5400000">
            <a:off x="9047831" y="6336986"/>
            <a:ext cx="203706" cy="106812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9572683" y="7334575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875687" y="624870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2362435" y="696437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3408509" y="69643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3338850" y="5956032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3517426" y="6610129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994389" y="6619914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3288760" y="7234375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9681304" y="6769195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9680085" y="7512908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10276407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10086635" y="7107577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2160763" y="4236725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9218085" y="542212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 (типа кабинета короля)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10328304" y="4482875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10280068" y="62279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9543693" y="5028437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10278849" y="696559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10742012" y="6767975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10278535" y="541408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 </a:t>
            </a:r>
            <a:r>
              <a:rPr lang="ru-RU" sz="300" dirty="0"/>
              <a:t>(Вернуть верных короне генералов)</a:t>
            </a:r>
            <a:endParaRPr lang="ru-RU" sz="700" dirty="0"/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862551" y="5009078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2361216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824379" y="7504376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3413388" y="7766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871672" y="7504375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1338526" y="696563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1335891" y="775929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1337307" y="542139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799054" y="7505634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1388280" y="5009209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1338589" y="622675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800470" y="5961399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801689" y="6766756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stCxn id="827" idx="2"/>
            <a:endCxn id="835" idx="0"/>
          </p:cNvCxnSpPr>
          <p:nvPr/>
        </p:nvCxnSpPr>
        <p:spPr>
          <a:xfrm rot="16200000" flipH="1">
            <a:off x="11170573" y="7869508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stCxn id="896" idx="2"/>
            <a:endCxn id="835" idx="0"/>
          </p:cNvCxnSpPr>
          <p:nvPr/>
        </p:nvCxnSpPr>
        <p:spPr>
          <a:xfrm rot="5400000">
            <a:off x="12212978" y="7895971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9215703" y="849934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9678866" y="8294416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10282503" y="850544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10107362" y="7867138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10075168" y="5562664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10741698" y="5954086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stCxn id="701" idx="2"/>
            <a:endCxn id="702" idx="0"/>
          </p:cNvCxnSpPr>
          <p:nvPr/>
        </p:nvCxnSpPr>
        <p:spPr>
          <a:xfrm rot="16200000" flipH="1">
            <a:off x="18489415" y="7076800"/>
            <a:ext cx="2777807" cy="550398"/>
          </a:xfrm>
          <a:prstGeom prst="bentConnector3">
            <a:avLst>
              <a:gd name="adj1" fmla="val 53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2891288" y="707970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2892962" y="7875197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21847933" y="787519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3817613" y="7349701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stCxn id="811" idx="2"/>
            <a:endCxn id="702" idx="0"/>
          </p:cNvCxnSpPr>
          <p:nvPr/>
        </p:nvCxnSpPr>
        <p:spPr>
          <a:xfrm rot="5400000">
            <a:off x="20525170" y="8036846"/>
            <a:ext cx="332405" cy="1075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3354451" y="7619701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5082831" y="5081883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4550719" y="5613995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2705027" y="7225771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2367100" y="87360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3438921" y="873265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2932790" y="8312670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3470375" y="8300946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3293425" y="9002656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2909709" y="95047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4008328" y="95130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3442273" y="102752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20766063" y="786849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22167441" y="6681487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22375169" y="1027437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3521454" y="9124074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2987218" y="9119049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3902084" y="9272656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4066577" y="9108162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3498418" y="6142058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4040917" y="5599559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4603887" y="5036589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2957613" y="6682863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21303649" y="87376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21333428" y="8304296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stCxn id="791" idx="2"/>
            <a:endCxn id="891" idx="0"/>
          </p:cNvCxnSpPr>
          <p:nvPr/>
        </p:nvCxnSpPr>
        <p:spPr>
          <a:xfrm rot="5400000">
            <a:off x="21877712" y="8304296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21841234" y="950637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22452143" y="9128259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2767559" y="9774704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4512422" y="87309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4007963" y="7763359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20767731" y="102817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21649946" y="9627328"/>
            <a:ext cx="235401" cy="10735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20844567" y="9895452"/>
            <a:ext cx="226979" cy="5456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9694231" y="1096171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stCxn id="702" idx="2"/>
            <a:endCxn id="943" idx="0"/>
          </p:cNvCxnSpPr>
          <p:nvPr/>
        </p:nvCxnSpPr>
        <p:spPr>
          <a:xfrm>
            <a:off x="20153517" y="9280903"/>
            <a:ext cx="3877" cy="16808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5644536" y="87276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4575694" y="7195628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5083504" y="950805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5142590" y="9103977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6203895" y="9503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6269679" y="9105652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8104390" y="952132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stCxn id="702" idx="2"/>
            <a:endCxn id="961" idx="0"/>
          </p:cNvCxnSpPr>
          <p:nvPr/>
        </p:nvCxnSpPr>
        <p:spPr>
          <a:xfrm rot="5400000">
            <a:off x="19240324" y="8608132"/>
            <a:ext cx="240422" cy="15859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2830263" y="9276005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21840454" y="109289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stCxn id="797" idx="2"/>
            <a:endCxn id="968" idx="0"/>
          </p:cNvCxnSpPr>
          <p:nvPr/>
        </p:nvCxnSpPr>
        <p:spPr>
          <a:xfrm rot="5400000">
            <a:off x="22396146" y="9952176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22303617" y="10046379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2903546" y="1093092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stCxn id="907" idx="2"/>
            <a:endCxn id="980" idx="0"/>
          </p:cNvCxnSpPr>
          <p:nvPr/>
        </p:nvCxnSpPr>
        <p:spPr>
          <a:xfrm rot="16200000" flipH="1">
            <a:off x="22393282" y="9957494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stCxn id="797" idx="2"/>
            <a:endCxn id="980" idx="0"/>
          </p:cNvCxnSpPr>
          <p:nvPr/>
        </p:nvCxnSpPr>
        <p:spPr>
          <a:xfrm flipH="1">
            <a:off x="23366709" y="10044704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2766779" y="11198903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3212652" y="705834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2755598" y="6138125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3213587" y="787831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2675045" y="868051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2865926" y="7870625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3536298" y="7737858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34155</TotalTime>
  <Words>1670</Words>
  <Application>Microsoft Office PowerPoint</Application>
  <PresentationFormat>Произвольный</PresentationFormat>
  <Paragraphs>350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2042</cp:revision>
  <dcterms:created xsi:type="dcterms:W3CDTF">2018-10-23T08:09:21Z</dcterms:created>
  <dcterms:modified xsi:type="dcterms:W3CDTF">2023-05-04T11:57:16Z</dcterms:modified>
</cp:coreProperties>
</file>