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78" y="-79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0580302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238038" y="7705298"/>
            <a:ext cx="458148" cy="2342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294203" y="121290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613229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Урана 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</a:t>
            </a:r>
            <a:r>
              <a:rPr lang="ru-RU" sz="1400" dirty="0" smtClean="0"/>
              <a:t>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</a:t>
            </a:r>
            <a:r>
              <a:rPr lang="ru-RU" sz="1400" dirty="0" smtClean="0"/>
              <a:t>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31761146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7526186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4812345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32906650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6650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0286416" y="3088998"/>
            <a:ext cx="450519" cy="23190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1433126" y="1942287"/>
            <a:ext cx="450518" cy="4612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32050870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33197580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>
            <a:stCxn id="163" idx="2"/>
            <a:endCxn id="164" idx="0"/>
          </p:cNvCxnSpPr>
          <p:nvPr/>
        </p:nvCxnSpPr>
        <p:spPr>
          <a:xfrm rot="16200000" flipH="1">
            <a:off x="35486294" y="4355135"/>
            <a:ext cx="430662" cy="5765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20" idx="2"/>
            <a:endCxn id="209" idx="0"/>
          </p:cNvCxnSpPr>
          <p:nvPr/>
        </p:nvCxnSpPr>
        <p:spPr>
          <a:xfrm rot="16200000" flipH="1">
            <a:off x="32526245" y="7667159"/>
            <a:ext cx="568001" cy="230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20" idx="2"/>
            <a:endCxn id="123" idx="0"/>
          </p:cNvCxnSpPr>
          <p:nvPr/>
        </p:nvCxnSpPr>
        <p:spPr>
          <a:xfrm rot="5400000">
            <a:off x="30220022" y="7669663"/>
            <a:ext cx="568001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23" idx="2"/>
            <a:endCxn id="124" idx="0"/>
          </p:cNvCxnSpPr>
          <p:nvPr/>
        </p:nvCxnSpPr>
        <p:spPr>
          <a:xfrm>
            <a:off x="29352162" y="10185524"/>
            <a:ext cx="0" cy="1943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5210370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39843940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endCxn id="242" idx="3"/>
          </p:cNvCxnSpPr>
          <p:nvPr/>
        </p:nvCxnSpPr>
        <p:spPr>
          <a:xfrm flipH="1">
            <a:off x="37326288" y="9645524"/>
            <a:ext cx="200867" cy="3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44" idx="1"/>
          </p:cNvCxnSpPr>
          <p:nvPr/>
        </p:nvCxnSpPr>
        <p:spPr>
          <a:xfrm flipH="1">
            <a:off x="39643073" y="9645523"/>
            <a:ext cx="20086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37138126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39456754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64" idx="2"/>
          </p:cNvCxnSpPr>
          <p:nvPr/>
        </p:nvCxnSpPr>
        <p:spPr>
          <a:xfrm>
            <a:off x="38584145" y="8532986"/>
            <a:ext cx="969" cy="5725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Африканских революционеров в Конго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12019165" y="9804616"/>
            <a:ext cx="433576" cy="1195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23761</TotalTime>
  <Words>941</Words>
  <Application>Microsoft Office PowerPoint</Application>
  <PresentationFormat>Произвольный</PresentationFormat>
  <Paragraphs>103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1572</cp:revision>
  <dcterms:created xsi:type="dcterms:W3CDTF">2018-10-23T08:09:21Z</dcterms:created>
  <dcterms:modified xsi:type="dcterms:W3CDTF">2021-11-25T20:07:24Z</dcterms:modified>
</cp:coreProperties>
</file>