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50" d="100"/>
          <a:sy n="150" d="100"/>
        </p:scale>
        <p:origin x="-10680" y="-702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30.05.2023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2144806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1080405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3242442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1080405" y="1307746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4308386" y="130751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2686107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2144805" y="130751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4301563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3233475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3235617" y="138852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4311185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2695206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2" name="Соединительная линия уступом 51"/>
          <p:cNvCxnSpPr>
            <a:stCxn id="33" idx="2"/>
            <a:endCxn id="34" idx="0"/>
          </p:cNvCxnSpPr>
          <p:nvPr/>
        </p:nvCxnSpPr>
        <p:spPr>
          <a:xfrm rot="5400000">
            <a:off x="12762043" y="12687961"/>
            <a:ext cx="233153" cy="5413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3" idx="2"/>
            <a:endCxn id="37" idx="0"/>
          </p:cNvCxnSpPr>
          <p:nvPr/>
        </p:nvCxnSpPr>
        <p:spPr>
          <a:xfrm rot="16200000" flipH="1">
            <a:off x="13305240" y="12686066"/>
            <a:ext cx="235428" cy="5473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4094631" y="13219471"/>
            <a:ext cx="272102" cy="10680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3696638" y="13617464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33" idx="2"/>
            <a:endCxn id="51" idx="0"/>
          </p:cNvCxnSpPr>
          <p:nvPr/>
        </p:nvCxnSpPr>
        <p:spPr>
          <a:xfrm>
            <a:off x="13149270" y="12842036"/>
            <a:ext cx="9099" cy="1876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3282131" y="14301479"/>
            <a:ext cx="292888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3828896" y="14587600"/>
            <a:ext cx="274925" cy="16159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2215899" y="14585798"/>
            <a:ext cx="270141" cy="161480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3297700" y="15118797"/>
            <a:ext cx="268575" cy="54723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2748099" y="15117998"/>
            <a:ext cx="270141" cy="55040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3766791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3817923" y="14306097"/>
            <a:ext cx="292889" cy="5311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4353059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1607078" y="1388956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1607078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6370687" y="1229927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6370704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7409811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311184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11080406" y="1228562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4206108" y="6929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7409810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2743804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1543568" y="12825625"/>
            <a:ext cx="1" cy="2518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2134736" y="5281406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2695207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2211604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829386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0611839" y="85535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1133937" y="615154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2176007" y="775787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533304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29604186" y="85556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10032487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10032487" y="1230244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8958118" y="1230244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10910671" y="11652727"/>
            <a:ext cx="217876" cy="10479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9841118" y="11647913"/>
            <a:ext cx="234697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10495650" y="12067749"/>
            <a:ext cx="0" cy="2346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9491441" y="130633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5400000">
            <a:off x="10114695" y="12682355"/>
            <a:ext cx="220865" cy="5410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9577510" y="12686216"/>
            <a:ext cx="220865" cy="5333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2680404" y="614699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1131659" y="694065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3196736" y="693610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2174861" y="693837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3199013" y="775989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2765107" y="6559917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1594822" y="6691548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3009340" y="7107062"/>
            <a:ext cx="28152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3659899" y="7476103"/>
            <a:ext cx="2277" cy="2837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1133933" y="775762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1594822" y="7480651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2707937" y="5711368"/>
            <a:ext cx="325593" cy="545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0115973" y="930209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3291840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4311183" y="1152067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162" name="Соединительная линия уступом 161"/>
          <p:cNvCxnSpPr>
            <a:stCxn id="161" idx="2"/>
            <a:endCxn id="33" idx="0"/>
          </p:cNvCxnSpPr>
          <p:nvPr/>
        </p:nvCxnSpPr>
        <p:spPr>
          <a:xfrm rot="5400000">
            <a:off x="13841129" y="11368819"/>
            <a:ext cx="241358" cy="16250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1670853" y="13490178"/>
            <a:ext cx="272102" cy="5266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2201917" y="13483514"/>
            <a:ext cx="274377" cy="5377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2070241" y="14429566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161" idx="2"/>
            <a:endCxn id="60" idx="0"/>
          </p:cNvCxnSpPr>
          <p:nvPr/>
        </p:nvCxnSpPr>
        <p:spPr>
          <a:xfrm>
            <a:off x="14774346" y="12060678"/>
            <a:ext cx="1" cy="234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5334111" y="138774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cxnSp>
        <p:nvCxnSpPr>
          <p:cNvPr id="223" name="Прямая со стрелкой 222"/>
          <p:cNvCxnSpPr>
            <a:stCxn id="60" idx="2"/>
            <a:endCxn id="32" idx="0"/>
          </p:cNvCxnSpPr>
          <p:nvPr/>
        </p:nvCxnSpPr>
        <p:spPr>
          <a:xfrm flipH="1">
            <a:off x="14771549" y="12834967"/>
            <a:ext cx="2798" cy="2402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161" idx="2"/>
            <a:endCxn id="103" idx="0"/>
          </p:cNvCxnSpPr>
          <p:nvPr/>
        </p:nvCxnSpPr>
        <p:spPr>
          <a:xfrm rot="16200000" flipH="1">
            <a:off x="15684801" y="11150223"/>
            <a:ext cx="238595" cy="20595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Соединительная линия уступом 227"/>
          <p:cNvCxnSpPr>
            <a:stCxn id="103" idx="2"/>
            <a:endCxn id="186" idx="0"/>
          </p:cNvCxnSpPr>
          <p:nvPr/>
        </p:nvCxnSpPr>
        <p:spPr>
          <a:xfrm rot="5400000">
            <a:off x="16195933" y="12439546"/>
            <a:ext cx="238191" cy="1037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231"/>
          <p:cNvCxnSpPr>
            <a:stCxn id="103" idx="2"/>
            <a:endCxn id="105" idx="0"/>
          </p:cNvCxnSpPr>
          <p:nvPr/>
        </p:nvCxnSpPr>
        <p:spPr>
          <a:xfrm rot="16200000" flipH="1">
            <a:off x="17234317" y="12438806"/>
            <a:ext cx="238191" cy="1039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 стрелкой 234"/>
          <p:cNvCxnSpPr>
            <a:stCxn id="186" idx="2"/>
            <a:endCxn id="102" idx="0"/>
          </p:cNvCxnSpPr>
          <p:nvPr/>
        </p:nvCxnSpPr>
        <p:spPr>
          <a:xfrm>
            <a:off x="15796206" y="13617464"/>
            <a:ext cx="1068" cy="2599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 стрелкой 242"/>
          <p:cNvCxnSpPr>
            <a:stCxn id="105" idx="2"/>
            <a:endCxn id="75" idx="0"/>
          </p:cNvCxnSpPr>
          <p:nvPr/>
        </p:nvCxnSpPr>
        <p:spPr>
          <a:xfrm flipH="1">
            <a:off x="17872973" y="13617464"/>
            <a:ext cx="1" cy="2721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103" idx="2"/>
            <a:endCxn id="104" idx="0"/>
          </p:cNvCxnSpPr>
          <p:nvPr/>
        </p:nvCxnSpPr>
        <p:spPr>
          <a:xfrm>
            <a:off x="16833850" y="12839273"/>
            <a:ext cx="17" cy="235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/>
          <p:cNvSpPr/>
          <p:nvPr/>
        </p:nvSpPr>
        <p:spPr>
          <a:xfrm>
            <a:off x="3680512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2588802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152718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258880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258880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581556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5815563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874023" y="115206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7917745" y="123022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6874021" y="1230203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919183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6874020" y="130751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6874023" y="1388524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8265174" y="12958016"/>
            <a:ext cx="232907" cy="1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5400000">
            <a:off x="8785443" y="12439350"/>
            <a:ext cx="232743" cy="1038935"/>
          </a:xfrm>
          <a:prstGeom prst="bentConnector3">
            <a:avLst>
              <a:gd name="adj1" fmla="val 397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7738245" y="11659618"/>
            <a:ext cx="241605" cy="1043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6687072" y="11652331"/>
            <a:ext cx="241769" cy="1058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23" idx="2"/>
            <a:endCxn id="122" idx="0"/>
          </p:cNvCxnSpPr>
          <p:nvPr/>
        </p:nvCxnSpPr>
        <p:spPr>
          <a:xfrm>
            <a:off x="6278726" y="12842446"/>
            <a:ext cx="0" cy="235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128" idx="2"/>
            <a:endCxn id="132" idx="0"/>
          </p:cNvCxnSpPr>
          <p:nvPr/>
        </p:nvCxnSpPr>
        <p:spPr>
          <a:xfrm flipH="1">
            <a:off x="7337183" y="12842036"/>
            <a:ext cx="1" cy="233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7337183" y="13615189"/>
            <a:ext cx="3" cy="2700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957021" y="1471812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9503317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8444856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10547039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7919182" y="138852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cxnSp>
        <p:nvCxnSpPr>
          <p:cNvPr id="178" name="Прямая со стрелкой 177"/>
          <p:cNvCxnSpPr>
            <a:stCxn id="129" idx="2"/>
            <a:endCxn id="177" idx="0"/>
          </p:cNvCxnSpPr>
          <p:nvPr/>
        </p:nvCxnSpPr>
        <p:spPr>
          <a:xfrm flipH="1">
            <a:off x="8382345" y="13615189"/>
            <a:ext cx="1" cy="270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7395884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10027628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958120" y="171433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917746" y="1714536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10032488" y="1552670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958119" y="1552719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865306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917746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9495303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10538422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7461081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988086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8765474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9286197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823629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8515283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9036491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9565722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10099004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9024749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10090916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9553979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10075840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10612776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9561685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884444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10421628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10641789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10120526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4722098" y="12299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4721682" y="1307746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152718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440066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3680509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3680510" y="1229927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5184845" y="12839272"/>
            <a:ext cx="416" cy="238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>
            <a:off x="1990346" y="13612237"/>
            <a:ext cx="0" cy="272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113" idx="2"/>
            <a:endCxn id="327" idx="0"/>
          </p:cNvCxnSpPr>
          <p:nvPr/>
        </p:nvCxnSpPr>
        <p:spPr>
          <a:xfrm rot="16200000" flipH="1">
            <a:off x="4548707" y="11662717"/>
            <a:ext cx="231523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113" idx="2"/>
            <a:endCxn id="117" idx="0"/>
          </p:cNvCxnSpPr>
          <p:nvPr/>
        </p:nvCxnSpPr>
        <p:spPr>
          <a:xfrm rot="5400000">
            <a:off x="3484211" y="11635503"/>
            <a:ext cx="227218" cy="10917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Соединительная линия уступом 338"/>
          <p:cNvCxnSpPr>
            <a:stCxn id="117" idx="2"/>
            <a:endCxn id="118" idx="0"/>
          </p:cNvCxnSpPr>
          <p:nvPr/>
        </p:nvCxnSpPr>
        <p:spPr>
          <a:xfrm rot="5400000">
            <a:off x="2402521" y="12422793"/>
            <a:ext cx="237270" cy="10616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339"/>
          <p:cNvCxnSpPr>
            <a:stCxn id="113" idx="2"/>
            <a:endCxn id="334" idx="0"/>
          </p:cNvCxnSpPr>
          <p:nvPr/>
        </p:nvCxnSpPr>
        <p:spPr>
          <a:xfrm rot="5400000">
            <a:off x="4027912" y="12183510"/>
            <a:ext cx="231524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2385108" y="13217475"/>
            <a:ext cx="272096" cy="10616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1308124" y="13207343"/>
            <a:ext cx="277329" cy="10871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Соединительная линия уступом 348"/>
          <p:cNvCxnSpPr>
            <a:stCxn id="334" idx="2"/>
            <a:endCxn id="121" idx="0"/>
          </p:cNvCxnSpPr>
          <p:nvPr/>
        </p:nvCxnSpPr>
        <p:spPr>
          <a:xfrm rot="5400000">
            <a:off x="3481338" y="12409902"/>
            <a:ext cx="232964" cy="1091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334" idx="2"/>
            <a:endCxn id="333" idx="0"/>
          </p:cNvCxnSpPr>
          <p:nvPr/>
        </p:nvCxnSpPr>
        <p:spPr>
          <a:xfrm flipH="1">
            <a:off x="4143672" y="12839273"/>
            <a:ext cx="1" cy="232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 стрелкой 355"/>
          <p:cNvCxnSpPr>
            <a:stCxn id="117" idx="2"/>
            <a:endCxn id="121" idx="0"/>
          </p:cNvCxnSpPr>
          <p:nvPr/>
        </p:nvCxnSpPr>
        <p:spPr>
          <a:xfrm>
            <a:off x="3051965" y="12834967"/>
            <a:ext cx="1" cy="2372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3680508" y="1387762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cxnSp>
        <p:nvCxnSpPr>
          <p:cNvPr id="360" name="Прямая со стрелкой 359"/>
          <p:cNvCxnSpPr>
            <a:stCxn id="333" idx="2"/>
            <a:endCxn id="359" idx="0"/>
          </p:cNvCxnSpPr>
          <p:nvPr/>
        </p:nvCxnSpPr>
        <p:spPr>
          <a:xfrm flipH="1">
            <a:off x="4143671" y="13612237"/>
            <a:ext cx="1" cy="2653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Прямоугольник 362"/>
          <p:cNvSpPr/>
          <p:nvPr/>
        </p:nvSpPr>
        <p:spPr>
          <a:xfrm>
            <a:off x="4722099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4722099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5" name="Соединительная линия уступом 364"/>
          <p:cNvCxnSpPr>
            <a:stCxn id="333" idx="2"/>
            <a:endCxn id="363" idx="0"/>
          </p:cNvCxnSpPr>
          <p:nvPr/>
        </p:nvCxnSpPr>
        <p:spPr>
          <a:xfrm rot="16200000" flipH="1">
            <a:off x="4531772" y="13224137"/>
            <a:ext cx="265390" cy="104159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5185262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5815563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cxnSp>
        <p:nvCxnSpPr>
          <p:cNvPr id="222" name="Соединительная линия уступом 221"/>
          <p:cNvCxnSpPr>
            <a:stCxn id="132" idx="2"/>
            <a:endCxn id="217" idx="0"/>
          </p:cNvCxnSpPr>
          <p:nvPr/>
        </p:nvCxnSpPr>
        <p:spPr>
          <a:xfrm rot="5400000">
            <a:off x="6676736" y="13217180"/>
            <a:ext cx="262438" cy="1058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 стрелкой 223"/>
          <p:cNvCxnSpPr>
            <a:stCxn id="122" idx="2"/>
            <a:endCxn id="217" idx="0"/>
          </p:cNvCxnSpPr>
          <p:nvPr/>
        </p:nvCxnSpPr>
        <p:spPr>
          <a:xfrm>
            <a:off x="6278726" y="13617464"/>
            <a:ext cx="0" cy="2601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/>
          <p:cNvSpPr/>
          <p:nvPr/>
        </p:nvSpPr>
        <p:spPr>
          <a:xfrm>
            <a:off x="14829819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4883261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527184" y="122912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cxnSp>
        <p:nvCxnSpPr>
          <p:cNvPr id="234" name="Соединительная линия уступом 233"/>
          <p:cNvCxnSpPr>
            <a:stCxn id="113" idx="2"/>
            <a:endCxn id="233" idx="0"/>
          </p:cNvCxnSpPr>
          <p:nvPr/>
        </p:nvCxnSpPr>
        <p:spPr>
          <a:xfrm rot="5400000">
            <a:off x="2955268" y="11102828"/>
            <a:ext cx="223486" cy="21533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Прямоугольник 235"/>
          <p:cNvSpPr/>
          <p:nvPr/>
        </p:nvSpPr>
        <p:spPr>
          <a:xfrm>
            <a:off x="3680513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4722099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4514221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stCxn id="359" idx="2"/>
            <a:endCxn id="236" idx="0"/>
          </p:cNvCxnSpPr>
          <p:nvPr/>
        </p:nvCxnSpPr>
        <p:spPr>
          <a:xfrm>
            <a:off x="4143671" y="14417627"/>
            <a:ext cx="5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5185262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stCxn id="127" idx="2"/>
            <a:endCxn id="132" idx="0"/>
          </p:cNvCxnSpPr>
          <p:nvPr/>
        </p:nvCxnSpPr>
        <p:spPr>
          <a:xfrm rot="5400000">
            <a:off x="7742593" y="12436873"/>
            <a:ext cx="232907" cy="1043725"/>
          </a:xfrm>
          <a:prstGeom prst="bentConnector3">
            <a:avLst>
              <a:gd name="adj1" fmla="val 2546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20504997" y="147109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2169340" y="155264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5557684" y="44587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1892591" y="368357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28586724" y="528751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2095097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8968099" y="138798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9610797" y="529140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29104691" y="446034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37381369" y="52875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1355644" y="445892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19744493" y="52753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4713760" y="368187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3471147" y="445875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18680804" y="445463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>
            <a:off x="24397472" y="4728750"/>
            <a:ext cx="1160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19607129" y="4724637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 flipV="1">
            <a:off x="22818916" y="3951871"/>
            <a:ext cx="11894844" cy="1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20634330" y="2733213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1969609" y="4072774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3027445" y="3551884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4070713" y="2508615"/>
            <a:ext cx="235175" cy="36650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2135719" y="448223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37381370" y="44754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3062044" y="4745414"/>
            <a:ext cx="4319326" cy="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3757720" y="3063034"/>
            <a:ext cx="260367" cy="2578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6383957" y="3014837"/>
            <a:ext cx="253543" cy="2667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38445865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37381368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38989493" y="61479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6343697" y="61433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17" name="Прямая со стрелкой 316"/>
          <p:cNvCxnSpPr>
            <a:stCxn id="281" idx="2"/>
            <a:endCxn id="312" idx="0"/>
          </p:cNvCxnSpPr>
          <p:nvPr/>
        </p:nvCxnSpPr>
        <p:spPr>
          <a:xfrm flipH="1">
            <a:off x="37844531" y="5827515"/>
            <a:ext cx="1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Прямоугольник 317"/>
          <p:cNvSpPr/>
          <p:nvPr/>
        </p:nvSpPr>
        <p:spPr>
          <a:xfrm>
            <a:off x="39524590" y="693026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7167769" y="5466606"/>
            <a:ext cx="315854" cy="10376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38488367" y="5183680"/>
            <a:ext cx="320454" cy="1608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39059325" y="6537672"/>
            <a:ext cx="243034" cy="5436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39599058" y="6541566"/>
            <a:ext cx="242293" cy="5350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39524589" y="77449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38445865" y="774467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37381370" y="774495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6353388" y="774467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5273239" y="774495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5273238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37923301" y="854007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6862533" y="85442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5807248" y="85442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4691814" y="85442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37923300" y="92924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6862532" y="929301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сёстрами и братьями 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5807247" y="92924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38989494" y="929301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7193705" y="7093849"/>
            <a:ext cx="273672" cy="10279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38239943" y="7075590"/>
            <a:ext cx="273672" cy="10644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37707557" y="7607977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6147814" y="6271957"/>
            <a:ext cx="247634" cy="10704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5736401" y="7471003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315" idx="2"/>
            <a:endCxn id="408" idx="0"/>
          </p:cNvCxnSpPr>
          <p:nvPr/>
        </p:nvCxnSpPr>
        <p:spPr>
          <a:xfrm>
            <a:off x="36806860" y="6683369"/>
            <a:ext cx="6918" cy="246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39311417" y="7068614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38909028" y="7471003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39987752" y="7470262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48" idx="2"/>
            <a:endCxn id="355" idx="0"/>
          </p:cNvCxnSpPr>
          <p:nvPr/>
        </p:nvCxnSpPr>
        <p:spPr>
          <a:xfrm rot="5400000">
            <a:off x="35316060" y="8123872"/>
            <a:ext cx="259260" cy="581425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stCxn id="348" idx="2"/>
            <a:endCxn id="354" idx="0"/>
          </p:cNvCxnSpPr>
          <p:nvPr/>
        </p:nvCxnSpPr>
        <p:spPr>
          <a:xfrm rot="16200000" flipH="1">
            <a:off x="35873776" y="8147579"/>
            <a:ext cx="259261" cy="534009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383"/>
          <p:cNvCxnSpPr>
            <a:stCxn id="347" idx="2"/>
            <a:endCxn id="355" idx="0"/>
          </p:cNvCxnSpPr>
          <p:nvPr/>
        </p:nvCxnSpPr>
        <p:spPr>
          <a:xfrm rot="5400000">
            <a:off x="35855995" y="7583657"/>
            <a:ext cx="259539" cy="166157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384"/>
          <p:cNvCxnSpPr>
            <a:stCxn id="347" idx="2"/>
            <a:endCxn id="354" idx="0"/>
          </p:cNvCxnSpPr>
          <p:nvPr/>
        </p:nvCxnSpPr>
        <p:spPr>
          <a:xfrm rot="5400000">
            <a:off x="36413711" y="8141375"/>
            <a:ext cx="259540" cy="5461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385"/>
          <p:cNvCxnSpPr>
            <a:stCxn id="347" idx="2"/>
            <a:endCxn id="353" idx="0"/>
          </p:cNvCxnSpPr>
          <p:nvPr/>
        </p:nvCxnSpPr>
        <p:spPr>
          <a:xfrm rot="16200000" flipH="1">
            <a:off x="36941353" y="8159872"/>
            <a:ext cx="259540" cy="50914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47" idx="2"/>
            <a:endCxn id="351" idx="0"/>
          </p:cNvCxnSpPr>
          <p:nvPr/>
        </p:nvCxnSpPr>
        <p:spPr>
          <a:xfrm rot="16200000" flipH="1">
            <a:off x="37473808" y="7627417"/>
            <a:ext cx="255398" cy="15699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45" idx="2"/>
            <a:endCxn id="355" idx="0"/>
          </p:cNvCxnSpPr>
          <p:nvPr/>
        </p:nvCxnSpPr>
        <p:spPr>
          <a:xfrm rot="5400000">
            <a:off x="36370125" y="7069806"/>
            <a:ext cx="259260" cy="26895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45" idx="2"/>
            <a:endCxn id="354" idx="0"/>
          </p:cNvCxnSpPr>
          <p:nvPr/>
        </p:nvCxnSpPr>
        <p:spPr>
          <a:xfrm rot="5400000">
            <a:off x="36927842" y="7627523"/>
            <a:ext cx="259261" cy="15741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45" idx="2"/>
            <a:endCxn id="353" idx="0"/>
          </p:cNvCxnSpPr>
          <p:nvPr/>
        </p:nvCxnSpPr>
        <p:spPr>
          <a:xfrm rot="5400000">
            <a:off x="37455485" y="8155166"/>
            <a:ext cx="259261" cy="518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45" idx="2"/>
            <a:endCxn id="351" idx="0"/>
          </p:cNvCxnSpPr>
          <p:nvPr/>
        </p:nvCxnSpPr>
        <p:spPr>
          <a:xfrm rot="16200000" flipH="1">
            <a:off x="37987939" y="8141547"/>
            <a:ext cx="255119" cy="541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403"/>
          <p:cNvCxnSpPr>
            <a:stCxn id="344" idx="2"/>
            <a:endCxn id="355" idx="0"/>
          </p:cNvCxnSpPr>
          <p:nvPr/>
        </p:nvCxnSpPr>
        <p:spPr>
          <a:xfrm rot="5400000">
            <a:off x="36902234" y="6537419"/>
            <a:ext cx="259539" cy="37540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44" idx="2"/>
            <a:endCxn id="354" idx="0"/>
          </p:cNvCxnSpPr>
          <p:nvPr/>
        </p:nvCxnSpPr>
        <p:spPr>
          <a:xfrm rot="5400000">
            <a:off x="37459950" y="7095137"/>
            <a:ext cx="259540" cy="26386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44" idx="2"/>
            <a:endCxn id="353" idx="0"/>
          </p:cNvCxnSpPr>
          <p:nvPr/>
        </p:nvCxnSpPr>
        <p:spPr>
          <a:xfrm rot="5400000">
            <a:off x="37987592" y="7622779"/>
            <a:ext cx="259540" cy="158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344" idx="2"/>
            <a:endCxn id="351" idx="0"/>
          </p:cNvCxnSpPr>
          <p:nvPr/>
        </p:nvCxnSpPr>
        <p:spPr>
          <a:xfrm rot="5400000">
            <a:off x="38520047" y="8151092"/>
            <a:ext cx="255398" cy="5225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5400000">
            <a:off x="36693950" y="8660675"/>
            <a:ext cx="208207" cy="10552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5400000">
            <a:off x="37221297" y="9188614"/>
            <a:ext cx="208798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422"/>
          <p:cNvCxnSpPr>
            <a:stCxn id="353" idx="2"/>
            <a:endCxn id="357" idx="0"/>
          </p:cNvCxnSpPr>
          <p:nvPr/>
        </p:nvCxnSpPr>
        <p:spPr>
          <a:xfrm rot="16200000" flipH="1">
            <a:off x="37751976" y="8657934"/>
            <a:ext cx="208207" cy="10607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425"/>
          <p:cNvCxnSpPr>
            <a:stCxn id="353" idx="2"/>
            <a:endCxn id="362" idx="0"/>
          </p:cNvCxnSpPr>
          <p:nvPr/>
        </p:nvCxnSpPr>
        <p:spPr>
          <a:xfrm rot="16200000" flipH="1">
            <a:off x="38284777" y="8125133"/>
            <a:ext cx="208798" cy="21269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5400000">
            <a:off x="37222263" y="8128220"/>
            <a:ext cx="212349" cy="211605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5400000">
            <a:off x="37749610" y="8656159"/>
            <a:ext cx="212940" cy="1060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351" idx="2"/>
            <a:endCxn id="357" idx="0"/>
          </p:cNvCxnSpPr>
          <p:nvPr/>
        </p:nvCxnSpPr>
        <p:spPr>
          <a:xfrm rot="5400000">
            <a:off x="38280290" y="9186247"/>
            <a:ext cx="212349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351" idx="2"/>
            <a:endCxn id="362" idx="0"/>
          </p:cNvCxnSpPr>
          <p:nvPr/>
        </p:nvCxnSpPr>
        <p:spPr>
          <a:xfrm rot="16200000" flipH="1">
            <a:off x="38813090" y="8653446"/>
            <a:ext cx="212940" cy="106619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5618139" y="8814214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 flipV="1">
            <a:off x="37788858" y="8810073"/>
            <a:ext cx="134443" cy="4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7279713" y="8014675"/>
            <a:ext cx="101657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38307695" y="8014675"/>
            <a:ext cx="138170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6733572" y="9562422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38849625" y="9562422"/>
            <a:ext cx="139869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37844532" y="5015414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19143967" y="4994637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2929836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3994060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6344792" y="147227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6936223" y="15134455"/>
            <a:ext cx="263978" cy="520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20816549" y="52753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2001366" y="1388845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2002380" y="147298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3514678" y="5718684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4046789" y="5730156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3856161" y="6410590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5843421" y="735908"/>
            <a:ext cx="236767" cy="721210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2253154" y="1536572"/>
            <a:ext cx="238471" cy="560906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20490471" y="1229827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19744491" y="613972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3473421" y="530036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2433948" y="694950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3562164" y="695178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1351224" y="69517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2468098" y="6026879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3010597" y="6567104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3573567" y="6500022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3000210" y="5494767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3542709" y="6034992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4105679" y="6600238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2277549" y="7219507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3360273" y="7219507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20820565" y="613372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1279712" y="5815381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3563198" y="774189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2448129" y="774417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3342115" y="7060960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3900787" y="7616322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1355775" y="774505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1814387" y="7491781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3111372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3114044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3116937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1558672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1033183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2095289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1087864" y="185948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1565632" y="1789685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cxnSp>
        <p:nvCxnSpPr>
          <p:cNvPr id="472" name="Прямая со стрелкой 471"/>
          <p:cNvCxnSpPr>
            <a:stCxn id="207" idx="2"/>
            <a:endCxn id="274" idx="0"/>
          </p:cNvCxnSpPr>
          <p:nvPr/>
        </p:nvCxnSpPr>
        <p:spPr>
          <a:xfrm>
            <a:off x="9421281" y="12842446"/>
            <a:ext cx="9981" cy="10373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Прямоугольник 476"/>
          <p:cNvSpPr/>
          <p:nvPr/>
        </p:nvSpPr>
        <p:spPr>
          <a:xfrm>
            <a:off x="5830174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5400000">
            <a:off x="6418765" y="15137295"/>
            <a:ext cx="263763" cy="5146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6374460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6372480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954366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802465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6378415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5262138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5262137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4157732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4155754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4155753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5320280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6430623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878420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5069026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6461408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7040327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4618917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4618916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5725300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835643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835643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3934310" y="4998750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4550865" y="529664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5368493" y="4644286"/>
            <a:ext cx="297890" cy="10068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5558200" y="614508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5557949" y="693875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Португальская Республика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6578691" y="529556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6382945" y="4636651"/>
            <a:ext cx="296810" cy="10210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5363472" y="5487195"/>
            <a:ext cx="308446" cy="10073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Соединительная линия уступом 583"/>
          <p:cNvCxnSpPr>
            <a:stCxn id="571" idx="2"/>
            <a:endCxn id="565" idx="0"/>
          </p:cNvCxnSpPr>
          <p:nvPr/>
        </p:nvCxnSpPr>
        <p:spPr>
          <a:xfrm rot="5400000">
            <a:off x="26376846" y="5480078"/>
            <a:ext cx="309526" cy="1020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stCxn id="565" idx="2"/>
            <a:endCxn id="566" idx="0"/>
          </p:cNvCxnSpPr>
          <p:nvPr/>
        </p:nvCxnSpPr>
        <p:spPr>
          <a:xfrm flipH="1">
            <a:off x="26021112" y="6685086"/>
            <a:ext cx="251" cy="2536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2597899" y="5022238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stCxn id="281" idx="2"/>
            <a:endCxn id="424" idx="0"/>
          </p:cNvCxnSpPr>
          <p:nvPr/>
        </p:nvCxnSpPr>
        <p:spPr>
          <a:xfrm rot="5400000">
            <a:off x="36096220" y="4395067"/>
            <a:ext cx="315864" cy="31807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6350615" y="693012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6813778" y="7470123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38989493" y="85515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38640559" y="7739472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39179552" y="7743367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4200608" y="61433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2513650" y="1229739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20998073" y="138874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2512768" y="1306820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21507318" y="1151866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8429211" y="1389011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9475376" y="1388923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20489313" y="130743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21503244" y="1306820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1502363" y="122956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8943305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21342250" y="11670045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2354280" y="11674861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2075344" y="13499267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2580107" y="13492629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2314320" y="14578662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1812181" y="14076523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9012873" y="13496516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20060682" y="12184063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9536395" y="13487087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20952476" y="12838277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1965526" y="12058660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1965526" y="12835631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2975931" y="12837395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8431992" y="147079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9477668" y="1470341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7411968" y="147064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8435010" y="15537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7415025" y="1553338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9479174" y="155401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8440411" y="163441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9479894" y="16342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9938539" y="14429232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9940831" y="15243415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9942337" y="16080139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8892374" y="14430112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8895155" y="15247942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8898173" y="16077122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8245593" y="14059651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7875131" y="15246433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9361335" y="15807122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21070307" y="13496539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20312492" y="14055278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2191298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967647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1622297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2154339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3574535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3577207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2021835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2700074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1710915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2213484" y="18252161"/>
            <a:ext cx="160087" cy="52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stCxn id="146" idx="2"/>
            <a:endCxn id="424" idx="0"/>
          </p:cNvCxnSpPr>
          <p:nvPr/>
        </p:nvCxnSpPr>
        <p:spPr>
          <a:xfrm rot="16200000" flipH="1">
            <a:off x="33469849" y="4949456"/>
            <a:ext cx="321973" cy="206587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4663771" y="6683379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2638024" y="7478378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3277181" y="6553385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2703721" y="855854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r>
              <a:rPr lang="ru-RU" sz="700" dirty="0"/>
              <a:t> (иконка в </a:t>
            </a:r>
            <a:r>
              <a:rPr lang="ru-RU" sz="700" dirty="0" err="1"/>
              <a:t>ньюфе</a:t>
            </a:r>
            <a:r>
              <a:rPr lang="ru-RU" sz="700" dirty="0"/>
              <a:t>)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2772692" y="8164350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3285208" y="8181574"/>
            <a:ext cx="25864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5400000">
            <a:off x="31932429" y="5486078"/>
            <a:ext cx="330142" cy="1000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0109169" y="7757434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0110076" y="614245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конголезцев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29122890" y="77483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0945186" y="7107797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0695607" y="8174159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0190739" y="8174045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0722798" y="8949893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0220012" y="8942974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29104692" y="614700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1425047" y="4969598"/>
            <a:ext cx="321044" cy="20246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0920079" y="4469182"/>
            <a:ext cx="325596" cy="3030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29149129" y="5728275"/>
            <a:ext cx="319485" cy="5179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stCxn id="566" idx="2"/>
            <a:endCxn id="586" idx="0"/>
          </p:cNvCxnSpPr>
          <p:nvPr/>
        </p:nvCxnSpPr>
        <p:spPr>
          <a:xfrm rot="16200000" flipH="1">
            <a:off x="28157382" y="5342484"/>
            <a:ext cx="278680" cy="45512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0112351" y="693629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29111517" y="693856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29945901" y="6311230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0573239" y="6682450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28076561" y="614927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5400000">
            <a:off x="28633926" y="5733316"/>
            <a:ext cx="321760" cy="5101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28101582" y="775061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28622471" y="855810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0404877" y="3956254"/>
            <a:ext cx="327871" cy="4058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stCxn id="661" idx="3"/>
            <a:endCxn id="595" idx="1"/>
          </p:cNvCxnSpPr>
          <p:nvPr/>
        </p:nvCxnSpPr>
        <p:spPr>
          <a:xfrm flipV="1">
            <a:off x="29027907" y="8018339"/>
            <a:ext cx="94983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27580691" y="85603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stCxn id="669" idx="3"/>
            <a:endCxn id="662" idx="1"/>
          </p:cNvCxnSpPr>
          <p:nvPr/>
        </p:nvCxnSpPr>
        <p:spPr>
          <a:xfrm flipV="1">
            <a:off x="28507016" y="8828105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28169417" y="8165051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661" idx="2"/>
            <a:endCxn id="662" idx="0"/>
          </p:cNvCxnSpPr>
          <p:nvPr/>
        </p:nvCxnSpPr>
        <p:spPr>
          <a:xfrm rot="16200000" flipH="1">
            <a:off x="28691443" y="8163914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stCxn id="566" idx="2"/>
            <a:endCxn id="661" idx="0"/>
          </p:cNvCxnSpPr>
          <p:nvPr/>
        </p:nvCxnSpPr>
        <p:spPr>
          <a:xfrm rot="16200000" flipH="1">
            <a:off x="27156999" y="6342866"/>
            <a:ext cx="271859" cy="25436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566" idx="2"/>
            <a:endCxn id="595" idx="0"/>
          </p:cNvCxnSpPr>
          <p:nvPr/>
        </p:nvCxnSpPr>
        <p:spPr>
          <a:xfrm rot="16200000" flipH="1">
            <a:off x="27668790" y="5831075"/>
            <a:ext cx="269585" cy="356494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29944803" y="6100594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0456594" y="6610111"/>
            <a:ext cx="267688" cy="2008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Прямоугольник 491"/>
          <p:cNvSpPr/>
          <p:nvPr/>
        </p:nvSpPr>
        <p:spPr>
          <a:xfrm>
            <a:off x="24577188" y="77431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Лишить церковь всякого влияния</a:t>
            </a:r>
            <a:br>
              <a:rPr lang="ru-RU" sz="700" dirty="0"/>
            </a:br>
            <a:r>
              <a:rPr lang="ru-RU" sz="100" dirty="0"/>
              <a:t>(10 октября - через пять дней после инаугурации республики - новое правительство постановило, что все монастыри, монастыри и религиозные организации будут запрещены. Все жители религиозных учреждений были изгнаны, а их имущество конфисковано. Иезуиты были вынуждены лишиться португальского гражданства. Серия антикатолических законов и указов следовала одна за другой в быстрой последовательности. 3 ноября был принят закон о разводе, а затем были приняты законы о признании законности детей, рожденных вне </a:t>
            </a:r>
            <a:r>
              <a:rPr lang="ru-RU" sz="100" dirty="0" err="1"/>
              <a:t>брака.разрешить</a:t>
            </a:r>
            <a:r>
              <a:rPr lang="ru-RU" sz="100" dirty="0"/>
              <a:t> кремацию, секуляризировать кладбища, запретить религиозное образование в школах и запретить использование рясы.)</a:t>
            </a:r>
          </a:p>
        </p:txBody>
      </p:sp>
      <p:sp>
        <p:nvSpPr>
          <p:cNvPr id="502" name="Прямоугольник 501"/>
          <p:cNvSpPr/>
          <p:nvPr/>
        </p:nvSpPr>
        <p:spPr>
          <a:xfrm>
            <a:off x="25558333" y="774085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6575019" y="77490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5557380" y="52983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cxnSp>
        <p:nvCxnSpPr>
          <p:cNvPr id="530" name="Прямая со стрелкой 529"/>
          <p:cNvCxnSpPr>
            <a:stCxn id="264" idx="2"/>
            <a:endCxn id="526" idx="0"/>
          </p:cNvCxnSpPr>
          <p:nvPr/>
        </p:nvCxnSpPr>
        <p:spPr>
          <a:xfrm flipH="1">
            <a:off x="26020543" y="4998750"/>
            <a:ext cx="304" cy="2995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Прямая со стрелкой 538"/>
          <p:cNvCxnSpPr>
            <a:stCxn id="526" idx="2"/>
            <a:endCxn id="565" idx="0"/>
          </p:cNvCxnSpPr>
          <p:nvPr/>
        </p:nvCxnSpPr>
        <p:spPr>
          <a:xfrm>
            <a:off x="26020543" y="5838315"/>
            <a:ext cx="820" cy="3067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Прямоугольник 545"/>
          <p:cNvSpPr/>
          <p:nvPr/>
        </p:nvSpPr>
        <p:spPr>
          <a:xfrm>
            <a:off x="24587944" y="69398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51" name="Соединительная линия уступом 550"/>
          <p:cNvCxnSpPr>
            <a:stCxn id="565" idx="2"/>
            <a:endCxn id="546" idx="0"/>
          </p:cNvCxnSpPr>
          <p:nvPr/>
        </p:nvCxnSpPr>
        <p:spPr>
          <a:xfrm rot="5400000">
            <a:off x="25408856" y="6327337"/>
            <a:ext cx="254758" cy="970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579"/>
          <p:cNvCxnSpPr>
            <a:stCxn id="566" idx="2"/>
            <a:endCxn id="492" idx="0"/>
          </p:cNvCxnSpPr>
          <p:nvPr/>
        </p:nvCxnSpPr>
        <p:spPr>
          <a:xfrm rot="5400000">
            <a:off x="25398543" y="7120563"/>
            <a:ext cx="264379" cy="9807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Соединительная линия уступом 597"/>
          <p:cNvCxnSpPr>
            <a:stCxn id="566" idx="2"/>
            <a:endCxn id="504" idx="0"/>
          </p:cNvCxnSpPr>
          <p:nvPr/>
        </p:nvCxnSpPr>
        <p:spPr>
          <a:xfrm rot="16200000" flipH="1">
            <a:off x="26394502" y="7105364"/>
            <a:ext cx="270290" cy="10170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/>
          <p:cNvCxnSpPr>
            <a:stCxn id="566" idx="2"/>
            <a:endCxn id="502" idx="0"/>
          </p:cNvCxnSpPr>
          <p:nvPr/>
        </p:nvCxnSpPr>
        <p:spPr>
          <a:xfrm>
            <a:off x="26021112" y="7478754"/>
            <a:ext cx="384" cy="262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515"/>
          <p:cNvCxnSpPr>
            <a:stCxn id="278" idx="2"/>
            <a:endCxn id="277" idx="0"/>
          </p:cNvCxnSpPr>
          <p:nvPr/>
        </p:nvCxnSpPr>
        <p:spPr>
          <a:xfrm rot="16200000" flipH="1">
            <a:off x="29675376" y="4892820"/>
            <a:ext cx="291063" cy="5061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5400000">
            <a:off x="29165284" y="4884946"/>
            <a:ext cx="287175" cy="5179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Прямая со стрелкой 530"/>
          <p:cNvCxnSpPr>
            <a:stCxn id="125" idx="2"/>
            <a:endCxn id="128" idx="0"/>
          </p:cNvCxnSpPr>
          <p:nvPr/>
        </p:nvCxnSpPr>
        <p:spPr>
          <a:xfrm flipH="1">
            <a:off x="7337184" y="12060677"/>
            <a:ext cx="2" cy="241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6578692" y="615154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cxnSp>
        <p:nvCxnSpPr>
          <p:cNvPr id="541" name="Прямая со стрелкой 540"/>
          <p:cNvCxnSpPr>
            <a:stCxn id="571" idx="2"/>
            <a:endCxn id="535" idx="0"/>
          </p:cNvCxnSpPr>
          <p:nvPr/>
        </p:nvCxnSpPr>
        <p:spPr>
          <a:xfrm>
            <a:off x="27041854" y="5835560"/>
            <a:ext cx="1" cy="3159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Соединительная линия уступом 541"/>
          <p:cNvCxnSpPr>
            <a:stCxn id="240" idx="2"/>
            <a:endCxn id="265" idx="0"/>
          </p:cNvCxnSpPr>
          <p:nvPr/>
        </p:nvCxnSpPr>
        <p:spPr>
          <a:xfrm rot="5400000">
            <a:off x="31977937" y="7097537"/>
            <a:ext cx="279246" cy="1040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Соединительная линия уступом 544"/>
          <p:cNvCxnSpPr>
            <a:stCxn id="239" idx="2"/>
            <a:endCxn id="265" idx="0"/>
          </p:cNvCxnSpPr>
          <p:nvPr/>
        </p:nvCxnSpPr>
        <p:spPr>
          <a:xfrm rot="5400000">
            <a:off x="32487738" y="6585462"/>
            <a:ext cx="281521" cy="2062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28076560" y="693703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29429189" y="5792984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29131133" y="93042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stCxn id="662" idx="2"/>
            <a:endCxn id="511" idx="0"/>
          </p:cNvCxnSpPr>
          <p:nvPr/>
        </p:nvCxnSpPr>
        <p:spPr>
          <a:xfrm rot="16200000" flipH="1">
            <a:off x="29236883" y="8946856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28119749" y="93082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stCxn id="662" idx="2"/>
            <a:endCxn id="591" idx="0"/>
          </p:cNvCxnSpPr>
          <p:nvPr/>
        </p:nvCxnSpPr>
        <p:spPr>
          <a:xfrm rot="5400000">
            <a:off x="28729211" y="8951806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28628409" y="99593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stCxn id="662" idx="2"/>
            <a:endCxn id="608" idx="0"/>
          </p:cNvCxnSpPr>
          <p:nvPr/>
        </p:nvCxnSpPr>
        <p:spPr>
          <a:xfrm>
            <a:off x="29085634" y="9098105"/>
            <a:ext cx="5938" cy="8612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6573040" y="856052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7036203" y="8289044"/>
            <a:ext cx="1979" cy="2714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Прямоугольник 621"/>
          <p:cNvSpPr/>
          <p:nvPr/>
        </p:nvSpPr>
        <p:spPr>
          <a:xfrm>
            <a:off x="24577985" y="856141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корпораций</a:t>
            </a:r>
            <a:endParaRPr lang="ru-RU" sz="200" dirty="0"/>
          </a:p>
        </p:txBody>
      </p:sp>
      <p:cxnSp>
        <p:nvCxnSpPr>
          <p:cNvPr id="624" name="Прямая со стрелкой 623"/>
          <p:cNvCxnSpPr>
            <a:stCxn id="492" idx="2"/>
            <a:endCxn id="622" idx="0"/>
          </p:cNvCxnSpPr>
          <p:nvPr/>
        </p:nvCxnSpPr>
        <p:spPr>
          <a:xfrm>
            <a:off x="25040351" y="8283133"/>
            <a:ext cx="797" cy="278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6576712" y="693334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stCxn id="535" idx="2"/>
            <a:endCxn id="631" idx="0"/>
          </p:cNvCxnSpPr>
          <p:nvPr/>
        </p:nvCxnSpPr>
        <p:spPr>
          <a:xfrm flipH="1">
            <a:off x="27039875" y="6691549"/>
            <a:ext cx="1980" cy="2417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18681147" y="527480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18680267" y="6140175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18118747" y="69505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19535439" y="4603164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19513146" y="5445665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18295259" y="6101459"/>
            <a:ext cx="1135702" cy="562400"/>
          </a:xfrm>
          <a:prstGeom prst="bentConnector3">
            <a:avLst>
              <a:gd name="adj1" fmla="val 149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19143430" y="5814808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20207654" y="5815381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10936126" y="4730258"/>
            <a:ext cx="4994228" cy="9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10009801" y="446025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7353760" y="529094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8425989" y="609952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3192172" y="368273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4118497" y="3952734"/>
            <a:ext cx="7774094" cy="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5932279" y="529886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5930144" y="695041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4885525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4884909" y="695376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3774939" y="53143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4336935" y="7699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7040602" y="1015769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18114418" y="94021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6483421" y="1084966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3190328" y="854742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4341892" y="855910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7020800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5931473" y="6140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5811850" y="6410640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6857798" y="6410640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6393307" y="6680640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5348072" y="6682314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7585983" y="528441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14929743" y="5298127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3779347" y="616809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3784743" y="693088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5930354" y="447013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5400000">
            <a:off x="15749216" y="4653825"/>
            <a:ext cx="287993" cy="1000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7084192" y="4319458"/>
            <a:ext cx="274279" cy="16556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4252055" y="5558178"/>
            <a:ext cx="2689506" cy="1593419"/>
          </a:xfrm>
          <a:prstGeom prst="bentConnector3">
            <a:avLst>
              <a:gd name="adj1" fmla="val 55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5163699" y="4084538"/>
            <a:ext cx="304222" cy="2155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cxnSpLocks/>
            <a:stCxn id="820" idx="2"/>
            <a:endCxn id="826" idx="0"/>
          </p:cNvCxnSpPr>
          <p:nvPr/>
        </p:nvCxnSpPr>
        <p:spPr>
          <a:xfrm rot="5400000">
            <a:off x="17660147" y="9009897"/>
            <a:ext cx="227982" cy="5515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cxnSpLocks/>
            <a:endCxn id="678" idx="0"/>
          </p:cNvCxnSpPr>
          <p:nvPr/>
        </p:nvCxnSpPr>
        <p:spPr>
          <a:xfrm rot="16200000" flipH="1">
            <a:off x="18194781" y="9019303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cxnSpLocks/>
            <a:stCxn id="832" idx="2"/>
            <a:endCxn id="961" idx="0"/>
          </p:cNvCxnSpPr>
          <p:nvPr/>
        </p:nvCxnSpPr>
        <p:spPr>
          <a:xfrm>
            <a:off x="16400592" y="9930333"/>
            <a:ext cx="0" cy="228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6787979" y="5446329"/>
            <a:ext cx="303447" cy="1088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5720342" y="5467213"/>
            <a:ext cx="303447" cy="1046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6394636" y="5838867"/>
            <a:ext cx="806" cy="301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4238102" y="585435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4800098" y="8239640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4242510" y="6708092"/>
            <a:ext cx="5396" cy="2227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2599265" y="6908583"/>
            <a:ext cx="2693064" cy="584611"/>
          </a:xfrm>
          <a:prstGeom prst="bentConnector3">
            <a:avLst>
              <a:gd name="adj1" fmla="val 45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>
            <a:off x="26484009" y="4728750"/>
            <a:ext cx="2620682" cy="15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6573040" y="929242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96" name="Соединительная линия уступом 695"/>
          <p:cNvCxnSpPr>
            <a:stCxn id="669" idx="2"/>
            <a:endCxn id="693" idx="0"/>
          </p:cNvCxnSpPr>
          <p:nvPr/>
        </p:nvCxnSpPr>
        <p:spPr>
          <a:xfrm rot="5400000">
            <a:off x="27444008" y="8692575"/>
            <a:ext cx="192042" cy="100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11" idx="2"/>
            <a:endCxn id="693" idx="0"/>
          </p:cNvCxnSpPr>
          <p:nvPr/>
        </p:nvCxnSpPr>
        <p:spPr>
          <a:xfrm>
            <a:off x="27036203" y="9100525"/>
            <a:ext cx="0" cy="191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19720083" y="-1842014"/>
            <a:ext cx="236016" cy="123655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5623594" y="-7745525"/>
            <a:ext cx="252680" cy="24189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6393517" y="5010134"/>
            <a:ext cx="1925" cy="2887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3740349" y="446288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Лузитанский</a:t>
            </a:r>
            <a:r>
              <a:rPr lang="ru-RU" sz="700" dirty="0"/>
              <a:t> </a:t>
            </a:r>
            <a:r>
              <a:rPr lang="ru-RU" sz="700" dirty="0" err="1"/>
              <a:t>интегрализм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5289811" y="529806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6305887" y="52968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713994" y="684031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5557205" y="856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1210825" y="530365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2196724" y="530274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6307611" y="6093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1945388" y="2750311"/>
            <a:ext cx="237524" cy="31823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1698550" y="684157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710409" y="609295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3221037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4259806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4147362" y="5568192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3222221" y="684266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197503" y="609295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sp>
        <p:nvSpPr>
          <p:cNvPr id="739" name="Прямоугольник 738"/>
          <p:cNvSpPr/>
          <p:nvPr/>
        </p:nvSpPr>
        <p:spPr>
          <a:xfrm>
            <a:off x="5280026" y="609376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Испанской фалангой</a:t>
            </a:r>
          </a:p>
        </p:txBody>
      </p:sp>
      <p:cxnSp>
        <p:nvCxnSpPr>
          <p:cNvPr id="741" name="Прямая соединительная линия 740"/>
          <p:cNvCxnSpPr>
            <a:stCxn id="738" idx="3"/>
            <a:endCxn id="808" idx="1"/>
          </p:cNvCxnSpPr>
          <p:nvPr/>
        </p:nvCxnSpPr>
        <p:spPr>
          <a:xfrm>
            <a:off x="3123828" y="6362957"/>
            <a:ext cx="102381" cy="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Соединительная линия уступом 744"/>
          <p:cNvCxnSpPr>
            <a:stCxn id="700" idx="2"/>
            <a:endCxn id="725" idx="0"/>
          </p:cNvCxnSpPr>
          <p:nvPr/>
        </p:nvCxnSpPr>
        <p:spPr>
          <a:xfrm rot="5400000">
            <a:off x="3796205" y="4890884"/>
            <a:ext cx="295303" cy="5193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stCxn id="700" idx="2"/>
            <a:endCxn id="727" idx="0"/>
          </p:cNvCxnSpPr>
          <p:nvPr/>
        </p:nvCxnSpPr>
        <p:spPr>
          <a:xfrm rot="16200000" flipH="1">
            <a:off x="4315589" y="4890811"/>
            <a:ext cx="295303" cy="519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Соединительная линия уступом 753"/>
          <p:cNvCxnSpPr>
            <a:stCxn id="700" idx="2"/>
            <a:endCxn id="706" idx="0"/>
          </p:cNvCxnSpPr>
          <p:nvPr/>
        </p:nvCxnSpPr>
        <p:spPr>
          <a:xfrm rot="16200000" flipH="1">
            <a:off x="4830658" y="4375743"/>
            <a:ext cx="295171" cy="15494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stCxn id="700" idx="2"/>
            <a:endCxn id="713" idx="0"/>
          </p:cNvCxnSpPr>
          <p:nvPr/>
        </p:nvCxnSpPr>
        <p:spPr>
          <a:xfrm rot="5400000">
            <a:off x="2788365" y="3888512"/>
            <a:ext cx="300770" cy="25295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Соединительная линия уступом 760"/>
          <p:cNvCxnSpPr>
            <a:stCxn id="700" idx="2"/>
            <a:endCxn id="715" idx="0"/>
          </p:cNvCxnSpPr>
          <p:nvPr/>
        </p:nvCxnSpPr>
        <p:spPr>
          <a:xfrm rot="5400000">
            <a:off x="3281775" y="4381002"/>
            <a:ext cx="299851" cy="15436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stCxn id="700" idx="2"/>
            <a:endCxn id="708" idx="0"/>
          </p:cNvCxnSpPr>
          <p:nvPr/>
        </p:nvCxnSpPr>
        <p:spPr>
          <a:xfrm rot="16200000" flipH="1">
            <a:off x="5339309" y="3867092"/>
            <a:ext cx="293944" cy="25655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6641786" y="5964097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stCxn id="713" idx="2"/>
            <a:endCxn id="724" idx="0"/>
          </p:cNvCxnSpPr>
          <p:nvPr/>
        </p:nvCxnSpPr>
        <p:spPr>
          <a:xfrm rot="5400000">
            <a:off x="1299131" y="5718100"/>
            <a:ext cx="249298" cy="5004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stCxn id="713" idx="2"/>
            <a:endCxn id="722" idx="0"/>
          </p:cNvCxnSpPr>
          <p:nvPr/>
        </p:nvCxnSpPr>
        <p:spPr>
          <a:xfrm rot="16200000" flipH="1">
            <a:off x="1418893" y="6098753"/>
            <a:ext cx="997915" cy="487725"/>
          </a:xfrm>
          <a:prstGeom prst="bentConnector3">
            <a:avLst>
              <a:gd name="adj1" fmla="val 1261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4255982" y="684493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3564436" y="4934423"/>
            <a:ext cx="254765" cy="206230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Соединительная линия уступом 782"/>
          <p:cNvCxnSpPr>
            <a:stCxn id="727" idx="2"/>
            <a:endCxn id="739" idx="0"/>
          </p:cNvCxnSpPr>
          <p:nvPr/>
        </p:nvCxnSpPr>
        <p:spPr>
          <a:xfrm rot="16200000" flipH="1">
            <a:off x="5105295" y="5455866"/>
            <a:ext cx="255569" cy="102022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stCxn id="725" idx="2"/>
            <a:endCxn id="738" idx="0"/>
          </p:cNvCxnSpPr>
          <p:nvPr/>
        </p:nvCxnSpPr>
        <p:spPr>
          <a:xfrm rot="5400000">
            <a:off x="3045051" y="5453807"/>
            <a:ext cx="254765" cy="102353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Соединительная линия уступом 788"/>
          <p:cNvCxnSpPr>
            <a:stCxn id="725" idx="2"/>
            <a:endCxn id="739" idx="0"/>
          </p:cNvCxnSpPr>
          <p:nvPr/>
        </p:nvCxnSpPr>
        <p:spPr>
          <a:xfrm rot="16200000" flipH="1">
            <a:off x="4585910" y="4936481"/>
            <a:ext cx="255569" cy="205898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6832409" y="6863572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173572" y="6632957"/>
            <a:ext cx="3585" cy="2073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7348988" y="8371790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8449909" y="916783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08" name="Прямоугольник 807"/>
          <p:cNvSpPr/>
          <p:nvPr/>
        </p:nvSpPr>
        <p:spPr>
          <a:xfrm>
            <a:off x="3226209" y="609343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Италии</a:t>
            </a:r>
          </a:p>
        </p:txBody>
      </p:sp>
      <p:cxnSp>
        <p:nvCxnSpPr>
          <p:cNvPr id="810" name="Прямая соединительная линия 809"/>
          <p:cNvCxnSpPr>
            <a:stCxn id="690" idx="3"/>
            <a:endCxn id="739" idx="1"/>
          </p:cNvCxnSpPr>
          <p:nvPr/>
        </p:nvCxnSpPr>
        <p:spPr>
          <a:xfrm>
            <a:off x="5190137" y="6362207"/>
            <a:ext cx="89889" cy="1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812"/>
          <p:cNvCxnSpPr>
            <a:stCxn id="808" idx="2"/>
            <a:endCxn id="779" idx="0"/>
          </p:cNvCxnSpPr>
          <p:nvPr/>
        </p:nvCxnSpPr>
        <p:spPr>
          <a:xfrm rot="16200000" flipH="1">
            <a:off x="4098507" y="6224298"/>
            <a:ext cx="211503" cy="10297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815"/>
          <p:cNvCxnSpPr>
            <a:stCxn id="808" idx="2"/>
            <a:endCxn id="736" idx="0"/>
          </p:cNvCxnSpPr>
          <p:nvPr/>
        </p:nvCxnSpPr>
        <p:spPr>
          <a:xfrm rot="5400000">
            <a:off x="3582764" y="6736054"/>
            <a:ext cx="209229" cy="39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Прямоугольник 827"/>
          <p:cNvSpPr/>
          <p:nvPr/>
        </p:nvSpPr>
        <p:spPr>
          <a:xfrm>
            <a:off x="7351263" y="91814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6286738" y="98843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 (аннексия против </a:t>
            </a:r>
            <a:r>
              <a:rPr lang="ru-RU" sz="700" dirty="0" err="1"/>
              <a:t>цейлона</a:t>
            </a:r>
            <a:r>
              <a:rPr lang="ru-RU" sz="700" dirty="0"/>
              <a:t>)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9520585" y="9170113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10550680" y="837770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6917930" y="6485929"/>
            <a:ext cx="230487" cy="5247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stCxn id="736" idx="2"/>
            <a:endCxn id="805" idx="0"/>
          </p:cNvCxnSpPr>
          <p:nvPr/>
        </p:nvCxnSpPr>
        <p:spPr>
          <a:xfrm rot="16200000" flipH="1">
            <a:off x="5254204" y="5813842"/>
            <a:ext cx="989127" cy="4126767"/>
          </a:xfrm>
          <a:prstGeom prst="bentConnector3">
            <a:avLst>
              <a:gd name="adj1" fmla="val 10064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stCxn id="779" idx="2"/>
            <a:endCxn id="805" idx="0"/>
          </p:cNvCxnSpPr>
          <p:nvPr/>
        </p:nvCxnSpPr>
        <p:spPr>
          <a:xfrm rot="16200000" flipH="1">
            <a:off x="5772222" y="6331860"/>
            <a:ext cx="986853" cy="3093006"/>
          </a:xfrm>
          <a:prstGeom prst="bentConnector3">
            <a:avLst>
              <a:gd name="adj1" fmla="val 9972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Соединительная линия уступом 859"/>
          <p:cNvCxnSpPr>
            <a:stCxn id="739" idx="2"/>
            <a:endCxn id="779" idx="0"/>
          </p:cNvCxnSpPr>
          <p:nvPr/>
        </p:nvCxnSpPr>
        <p:spPr>
          <a:xfrm rot="5400000">
            <a:off x="5125579" y="6227327"/>
            <a:ext cx="211176" cy="1024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068172" y="6225451"/>
            <a:ext cx="209706" cy="10247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8452183" y="987297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7353538" y="987297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7355812" y="105508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6282189" y="91701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5219938" y="9172387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stCxn id="700" idx="2"/>
            <a:endCxn id="650" idx="0"/>
          </p:cNvCxnSpPr>
          <p:nvPr/>
        </p:nvCxnSpPr>
        <p:spPr>
          <a:xfrm rot="16200000" flipH="1">
            <a:off x="5866192" y="3340208"/>
            <a:ext cx="288051" cy="361341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8999603" y="3817579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6617328" y="7977563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8768788" y="7955152"/>
            <a:ext cx="258323" cy="21715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7149591" y="8507552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8234587" y="8489353"/>
            <a:ext cx="256048" cy="11009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7812151" y="8911790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6745352" y="9710113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7814426" y="9721486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8913072" y="9707838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7816701" y="10412973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4900726" y="2977343"/>
            <a:ext cx="247400" cy="27381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4263812" y="609220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Свой путь</a:t>
            </a:r>
          </a:p>
        </p:txBody>
      </p:sp>
      <p:cxnSp>
        <p:nvCxnSpPr>
          <p:cNvPr id="730" name="Прямая соединительная линия 729"/>
          <p:cNvCxnSpPr>
            <a:stCxn id="808" idx="3"/>
            <a:endCxn id="690" idx="1"/>
          </p:cNvCxnSpPr>
          <p:nvPr/>
        </p:nvCxnSpPr>
        <p:spPr>
          <a:xfrm flipV="1">
            <a:off x="4152534" y="6362207"/>
            <a:ext cx="111278" cy="12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4100952" y="6216640"/>
            <a:ext cx="210456" cy="104159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Соединительная линия уступом 731"/>
          <p:cNvCxnSpPr>
            <a:stCxn id="727" idx="2"/>
            <a:endCxn id="808" idx="0"/>
          </p:cNvCxnSpPr>
          <p:nvPr/>
        </p:nvCxnSpPr>
        <p:spPr>
          <a:xfrm rot="5400000">
            <a:off x="4078550" y="5449015"/>
            <a:ext cx="255242" cy="103359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4078580" y="5443811"/>
            <a:ext cx="254015" cy="1042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5400000">
            <a:off x="4616695" y="6734657"/>
            <a:ext cx="212730" cy="78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1206846" y="763342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stCxn id="722" idx="2"/>
            <a:endCxn id="735" idx="0"/>
          </p:cNvCxnSpPr>
          <p:nvPr/>
        </p:nvCxnSpPr>
        <p:spPr>
          <a:xfrm rot="5400000">
            <a:off x="1789938" y="7261645"/>
            <a:ext cx="251847" cy="4917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stCxn id="709" idx="2"/>
            <a:endCxn id="735" idx="0"/>
          </p:cNvCxnSpPr>
          <p:nvPr/>
        </p:nvCxnSpPr>
        <p:spPr>
          <a:xfrm rot="16200000" flipH="1">
            <a:off x="1297031" y="7260443"/>
            <a:ext cx="253104" cy="4928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106858" y="763092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stCxn id="724" idx="2"/>
            <a:endCxn id="748" idx="0"/>
          </p:cNvCxnSpPr>
          <p:nvPr/>
        </p:nvCxnSpPr>
        <p:spPr>
          <a:xfrm rot="5400000">
            <a:off x="372815" y="6830164"/>
            <a:ext cx="997965" cy="603551"/>
          </a:xfrm>
          <a:prstGeom prst="bentConnector3">
            <a:avLst>
              <a:gd name="adj1" fmla="val 724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104318" y="842276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stCxn id="748" idx="2"/>
            <a:endCxn id="753" idx="0"/>
          </p:cNvCxnSpPr>
          <p:nvPr/>
        </p:nvCxnSpPr>
        <p:spPr>
          <a:xfrm flipH="1">
            <a:off x="567481" y="8170922"/>
            <a:ext cx="2540" cy="2518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3738610" y="368187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stCxn id="759" idx="2"/>
            <a:endCxn id="700" idx="0"/>
          </p:cNvCxnSpPr>
          <p:nvPr/>
        </p:nvCxnSpPr>
        <p:spPr>
          <a:xfrm>
            <a:off x="4201773" y="4221871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>
            <a:off x="4664935" y="3951871"/>
            <a:ext cx="8527237" cy="8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Прямая со стрелкой 719"/>
          <p:cNvCxnSpPr>
            <a:stCxn id="502" idx="2"/>
            <a:endCxn id="712" idx="0"/>
          </p:cNvCxnSpPr>
          <p:nvPr/>
        </p:nvCxnSpPr>
        <p:spPr>
          <a:xfrm flipH="1">
            <a:off x="26020368" y="8280858"/>
            <a:ext cx="1128" cy="281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2711973" y="762693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stCxn id="725" idx="2"/>
            <a:endCxn id="742" idx="0"/>
          </p:cNvCxnSpPr>
          <p:nvPr/>
        </p:nvCxnSpPr>
        <p:spPr>
          <a:xfrm rot="5400000">
            <a:off x="2535295" y="6478033"/>
            <a:ext cx="1788746" cy="509064"/>
          </a:xfrm>
          <a:prstGeom prst="bentConnector3">
            <a:avLst>
              <a:gd name="adj1" fmla="val 727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19219723" y="69517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19277355" y="6546250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19809242" y="6553368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20146048" y="7220028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1869702" y="527765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1871976" y="613149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2332865" y="5817656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1411030" y="4867603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1936468" y="4881259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1650263" y="5451122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2082312" y="528635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8218746" y="5429116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8423547" y="684323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8422328" y="76247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cxnSpLocks/>
            <a:stCxn id="794" idx="2"/>
            <a:endCxn id="792" idx="0"/>
          </p:cNvCxnSpPr>
          <p:nvPr/>
        </p:nvCxnSpPr>
        <p:spPr>
          <a:xfrm rot="5400000">
            <a:off x="7442148" y="6493569"/>
            <a:ext cx="223427" cy="5165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8778089" y="7204902"/>
            <a:ext cx="200951" cy="213282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2081093" y="6119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1567841" y="683470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2613915" y="683470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2544256" y="5826359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2722832" y="6480456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2199795" y="6490241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2494166" y="7104702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8886710" y="6639522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8885491" y="7383235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9481813" y="763083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9292041" y="6977904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1366169" y="4107052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8423491" y="52924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 (типа кабинета короля)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9533710" y="4353202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9485474" y="609830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8749099" y="4898764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9484255" y="683591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9947418" y="6638302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9483941" y="528441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 </a:t>
            </a:r>
            <a:r>
              <a:rPr lang="ru-RU" sz="300" dirty="0"/>
              <a:t>(Вернуть верных короне генералов)</a:t>
            </a:r>
            <a:endParaRPr lang="ru-RU" sz="700" dirty="0"/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10067957" y="4879405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1566622" y="763083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2029785" y="7374703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2618794" y="763693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3077078" y="7374702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10543932" y="683596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10541297" y="762962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10542713" y="529172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11004460" y="7375961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10593686" y="4879536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10543995" y="609708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11005876" y="5831726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11007095" y="6637083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10375979" y="7739835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1418384" y="7766298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8421109" y="836967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8884272" y="8164743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9487909" y="837577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9312768" y="7737465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9280574" y="5432991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9947104" y="5824413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cxnSpLocks/>
            <a:stCxn id="701" idx="2"/>
            <a:endCxn id="820" idx="0"/>
          </p:cNvCxnSpPr>
          <p:nvPr/>
        </p:nvCxnSpPr>
        <p:spPr>
          <a:xfrm rot="16200000" flipH="1">
            <a:off x="16645895" y="7227663"/>
            <a:ext cx="2807256" cy="7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3682188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4143676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4530024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0267862" y="695002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20269536" y="7745524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19224507" y="774552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21194187" y="7220028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cxnSpLocks/>
            <a:stCxn id="811" idx="2"/>
            <a:endCxn id="820" idx="0"/>
          </p:cNvCxnSpPr>
          <p:nvPr/>
        </p:nvCxnSpPr>
        <p:spPr>
          <a:xfrm rot="5400000">
            <a:off x="18151429" y="8177298"/>
            <a:ext cx="352844" cy="5558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20731025" y="7490028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2459405" y="4952210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1927293" y="5484322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20081601" y="7096098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19743674" y="860633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20815495" y="860298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20309364" y="8182997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20846949" y="8171273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20669999" y="8872983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20286283" y="9375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1384902" y="93834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20818847" y="101455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18142637" y="773882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19544015" y="6551814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19751743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20898028" y="8994401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20363792" y="8989376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1278658" y="9142983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1443151" y="8978489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20874992" y="6012385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1417491" y="5469886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1980461" y="4906916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20334187" y="6553190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18680223" y="860800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18710002" y="8174623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cxnSpLocks/>
            <a:stCxn id="791" idx="2"/>
            <a:endCxn id="891" idx="0"/>
          </p:cNvCxnSpPr>
          <p:nvPr/>
        </p:nvCxnSpPr>
        <p:spPr>
          <a:xfrm rot="5400000">
            <a:off x="19254286" y="8174623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19217808" y="937670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19828717" y="8998586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20144133" y="9645031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1888996" y="860130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1384537" y="7633686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18673525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19294832" y="9758563"/>
            <a:ext cx="227997" cy="5442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18755834" y="9763849"/>
            <a:ext cx="202600" cy="559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7586594" y="1084901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cxnSpLocks/>
            <a:stCxn id="820" idx="2"/>
            <a:endCxn id="943" idx="0"/>
          </p:cNvCxnSpPr>
          <p:nvPr/>
        </p:nvCxnSpPr>
        <p:spPr>
          <a:xfrm flipH="1">
            <a:off x="18049757" y="9171669"/>
            <a:ext cx="144" cy="1677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3021110" y="85979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1952268" y="7065955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2460078" y="93783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2519164" y="8974304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3580469" y="937335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3646253" y="8975979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5937429" y="1015881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cxnSpLocks/>
            <a:stCxn id="820" idx="2"/>
            <a:endCxn id="832" idx="0"/>
          </p:cNvCxnSpPr>
          <p:nvPr/>
        </p:nvCxnSpPr>
        <p:spPr>
          <a:xfrm rot="5400000">
            <a:off x="17115915" y="8456347"/>
            <a:ext cx="218664" cy="16493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20206837" y="9146332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19217028" y="1079923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19772720" y="9822503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19680191" y="9916706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20280120" y="1080124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19769856" y="9827821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20743283" y="9915031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20143353" y="11069230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40589226" y="692866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40132172" y="6008452"/>
            <a:ext cx="240700" cy="159973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40590161" y="774863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40051619" y="855084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40242500" y="7740952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0912872" y="7608185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>
            <a:extLst>
              <a:ext uri="{FF2B5EF4-FFF2-40B4-BE49-F238E27FC236}">
                <a16:creationId xmlns:a16="http://schemas.microsoft.com/office/drawing/2014/main" id="{78AE4266-63D5-442C-8DD2-4E2AF439EA5C}"/>
              </a:ext>
            </a:extLst>
          </p:cNvPr>
          <p:cNvSpPr/>
          <p:nvPr/>
        </p:nvSpPr>
        <p:spPr>
          <a:xfrm>
            <a:off x="7348987" y="6100145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Церковь – духовный партнёр короны </a:t>
            </a:r>
            <a:r>
              <a:rPr lang="ru-RU" sz="300" dirty="0"/>
              <a:t>(Что касается духовных вопросов, то католической церкви доверяли как привилегированному партнеру политической власти.)</a:t>
            </a:r>
            <a:endParaRPr lang="ru-RU" sz="700" dirty="0"/>
          </a:p>
        </p:txBody>
      </p:sp>
      <p:cxnSp>
        <p:nvCxnSpPr>
          <p:cNvPr id="817" name="Соединительная линия уступом 877">
            <a:extLst>
              <a:ext uri="{FF2B5EF4-FFF2-40B4-BE49-F238E27FC236}">
                <a16:creationId xmlns:a16="http://schemas.microsoft.com/office/drawing/2014/main" id="{2807BEE1-7563-48A2-86FF-35083B5F476B}"/>
              </a:ext>
            </a:extLst>
          </p:cNvPr>
          <p:cNvCxnSpPr>
            <a:cxnSpLocks/>
            <a:stCxn id="888" idx="2"/>
            <a:endCxn id="794" idx="0"/>
          </p:cNvCxnSpPr>
          <p:nvPr/>
        </p:nvCxnSpPr>
        <p:spPr>
          <a:xfrm rot="5400000">
            <a:off x="8741761" y="4894802"/>
            <a:ext cx="275732" cy="2134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Соединительная линия уступом 877">
            <a:extLst>
              <a:ext uri="{FF2B5EF4-FFF2-40B4-BE49-F238E27FC236}">
                <a16:creationId xmlns:a16="http://schemas.microsoft.com/office/drawing/2014/main" id="{BC701FD7-C072-4A8A-A890-04C9AD3CC42A}"/>
              </a:ext>
            </a:extLst>
          </p:cNvPr>
          <p:cNvCxnSpPr>
            <a:cxnSpLocks/>
            <a:stCxn id="650" idx="2"/>
            <a:endCxn id="794" idx="0"/>
          </p:cNvCxnSpPr>
          <p:nvPr/>
        </p:nvCxnSpPr>
        <p:spPr>
          <a:xfrm rot="5400000">
            <a:off x="7679935" y="5963156"/>
            <a:ext cx="269205" cy="47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Прямоугольник 819">
            <a:extLst>
              <a:ext uri="{FF2B5EF4-FFF2-40B4-BE49-F238E27FC236}">
                <a16:creationId xmlns:a16="http://schemas.microsoft.com/office/drawing/2014/main" id="{7FB062A6-7D4A-43AF-92D6-076653D95FF2}"/>
              </a:ext>
            </a:extLst>
          </p:cNvPr>
          <p:cNvSpPr/>
          <p:nvPr/>
        </p:nvSpPr>
        <p:spPr>
          <a:xfrm>
            <a:off x="17586738" y="86316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Начать борьбу с буржуазией в стране</a:t>
            </a:r>
          </a:p>
        </p:txBody>
      </p:sp>
      <p:sp>
        <p:nvSpPr>
          <p:cNvPr id="826" name="Прямоугольник 825">
            <a:extLst>
              <a:ext uri="{FF2B5EF4-FFF2-40B4-BE49-F238E27FC236}">
                <a16:creationId xmlns:a16="http://schemas.microsoft.com/office/drawing/2014/main" id="{267CA77E-D566-4696-BFF6-E05B42D79FC1}"/>
              </a:ext>
            </a:extLst>
          </p:cNvPr>
          <p:cNvSpPr/>
          <p:nvPr/>
        </p:nvSpPr>
        <p:spPr>
          <a:xfrm>
            <a:off x="17035212" y="939965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Коллективизация частной собственности</a:t>
            </a:r>
          </a:p>
        </p:txBody>
      </p:sp>
      <p:sp>
        <p:nvSpPr>
          <p:cNvPr id="832" name="Прямоугольник 831">
            <a:extLst>
              <a:ext uri="{FF2B5EF4-FFF2-40B4-BE49-F238E27FC236}">
                <a16:creationId xmlns:a16="http://schemas.microsoft.com/office/drawing/2014/main" id="{A0A0ABF1-6E6E-432F-920B-5F661A75EC6A}"/>
              </a:ext>
            </a:extLst>
          </p:cNvPr>
          <p:cNvSpPr/>
          <p:nvPr/>
        </p:nvSpPr>
        <p:spPr>
          <a:xfrm>
            <a:off x="15937429" y="939033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Обобществление всех средств производства</a:t>
            </a:r>
          </a:p>
        </p:txBody>
      </p:sp>
      <p:sp>
        <p:nvSpPr>
          <p:cNvPr id="836" name="Прямоугольник 835">
            <a:extLst>
              <a:ext uri="{FF2B5EF4-FFF2-40B4-BE49-F238E27FC236}">
                <a16:creationId xmlns:a16="http://schemas.microsoft.com/office/drawing/2014/main" id="{DCFBCD53-86CD-41EF-99CA-D5A01123F9A2}"/>
              </a:ext>
            </a:extLst>
          </p:cNvPr>
          <p:cNvSpPr/>
          <p:nvPr/>
        </p:nvSpPr>
        <p:spPr>
          <a:xfrm>
            <a:off x="17021753" y="6953766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Республик Иберийских Советов</a:t>
            </a:r>
          </a:p>
        </p:txBody>
      </p:sp>
      <p:cxnSp>
        <p:nvCxnSpPr>
          <p:cNvPr id="837" name="Прямая со стрелкой 836">
            <a:extLst>
              <a:ext uri="{FF2B5EF4-FFF2-40B4-BE49-F238E27FC236}">
                <a16:creationId xmlns:a16="http://schemas.microsoft.com/office/drawing/2014/main" id="{32683337-8B09-4A0C-A255-7006391BD8B4}"/>
              </a:ext>
            </a:extLst>
          </p:cNvPr>
          <p:cNvCxnSpPr>
            <a:cxnSpLocks/>
            <a:stCxn id="684" idx="2"/>
            <a:endCxn id="836" idx="0"/>
          </p:cNvCxnSpPr>
          <p:nvPr/>
        </p:nvCxnSpPr>
        <p:spPr>
          <a:xfrm>
            <a:off x="17483963" y="6682314"/>
            <a:ext cx="953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Прямоугольник 844">
            <a:extLst>
              <a:ext uri="{FF2B5EF4-FFF2-40B4-BE49-F238E27FC236}">
                <a16:creationId xmlns:a16="http://schemas.microsoft.com/office/drawing/2014/main" id="{2F982291-23C9-40D2-8BFF-548D9BC81589}"/>
              </a:ext>
            </a:extLst>
          </p:cNvPr>
          <p:cNvSpPr/>
          <p:nvPr/>
        </p:nvSpPr>
        <p:spPr>
          <a:xfrm>
            <a:off x="37379927" y="617558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Программа социальной реорганизации </a:t>
            </a:r>
            <a:r>
              <a:rPr lang="ru-RU" sz="100" dirty="0"/>
              <a:t>В № 2 еженедельника </a:t>
            </a:r>
            <a:r>
              <a:rPr lang="ru-RU" sz="100" dirty="0" err="1"/>
              <a:t>Bandeira</a:t>
            </a:r>
            <a:r>
              <a:rPr lang="ru-RU" sz="100" dirty="0"/>
              <a:t> </a:t>
            </a:r>
            <a:r>
              <a:rPr lang="ru-RU" sz="100" dirty="0" err="1"/>
              <a:t>Vermelha</a:t>
            </a:r>
            <a:r>
              <a:rPr lang="ru-RU" sz="100" dirty="0"/>
              <a:t> максималисты запускают программу социальной реорганизации, в которой они обрисовывают будущее максималистского общества. Первой мерой, которая должна быть принята, была бы отмена частной собственности и права производства и потребления для всех. Другие его предложения включали «отмену наследства, отмену налогов, отмену государственного долга, отмену проституции, бесплатное медицинское обслуживание, запрет на продажу алкогольных напитков, отмену азартных игр и осуществление религиозных свобода и отправление культа»</a:t>
            </a:r>
            <a:endParaRPr lang="ru-RU" sz="700" dirty="0"/>
          </a:p>
        </p:txBody>
      </p:sp>
      <p:cxnSp>
        <p:nvCxnSpPr>
          <p:cNvPr id="846" name="Соединительная линия уступом 722">
            <a:extLst>
              <a:ext uri="{FF2B5EF4-FFF2-40B4-BE49-F238E27FC236}">
                <a16:creationId xmlns:a16="http://schemas.microsoft.com/office/drawing/2014/main" id="{2317C8F7-F623-42EA-8837-7D2F89FA102A}"/>
              </a:ext>
            </a:extLst>
          </p:cNvPr>
          <p:cNvCxnSpPr>
            <a:cxnSpLocks/>
            <a:stCxn id="677" idx="2"/>
            <a:endCxn id="680" idx="0"/>
          </p:cNvCxnSpPr>
          <p:nvPr/>
        </p:nvCxnSpPr>
        <p:spPr>
          <a:xfrm rot="5400000">
            <a:off x="17149190" y="10495089"/>
            <a:ext cx="151970" cy="5571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Прямая со стрелкой 849">
            <a:extLst>
              <a:ext uri="{FF2B5EF4-FFF2-40B4-BE49-F238E27FC236}">
                <a16:creationId xmlns:a16="http://schemas.microsoft.com/office/drawing/2014/main" id="{AB2DB38E-4E5A-40F8-A2FF-B397BCB92560}"/>
              </a:ext>
            </a:extLst>
          </p:cNvPr>
          <p:cNvCxnSpPr>
            <a:cxnSpLocks/>
            <a:stCxn id="826" idx="2"/>
            <a:endCxn id="677" idx="0"/>
          </p:cNvCxnSpPr>
          <p:nvPr/>
        </p:nvCxnSpPr>
        <p:spPr>
          <a:xfrm>
            <a:off x="17498375" y="9939651"/>
            <a:ext cx="5390" cy="2180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2" name="Прямоугольник 841">
            <a:extLst>
              <a:ext uri="{FF2B5EF4-FFF2-40B4-BE49-F238E27FC236}">
                <a16:creationId xmlns:a16="http://schemas.microsoft.com/office/drawing/2014/main" id="{40E88270-9EE1-4C4D-9C4F-F602AED7CEDA}"/>
              </a:ext>
            </a:extLst>
          </p:cNvPr>
          <p:cNvSpPr/>
          <p:nvPr/>
        </p:nvSpPr>
        <p:spPr>
          <a:xfrm>
            <a:off x="15380248" y="1084901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Переместить радио партии в Лиссабон</a:t>
            </a:r>
          </a:p>
        </p:txBody>
      </p:sp>
      <p:cxnSp>
        <p:nvCxnSpPr>
          <p:cNvPr id="851" name="Соединительная линия уступом 961">
            <a:extLst>
              <a:ext uri="{FF2B5EF4-FFF2-40B4-BE49-F238E27FC236}">
                <a16:creationId xmlns:a16="http://schemas.microsoft.com/office/drawing/2014/main" id="{83E104F9-DF3D-451A-A836-30E6DFEE01BE}"/>
              </a:ext>
            </a:extLst>
          </p:cNvPr>
          <p:cNvCxnSpPr>
            <a:cxnSpLocks/>
            <a:stCxn id="820" idx="2"/>
            <a:endCxn id="842" idx="0"/>
          </p:cNvCxnSpPr>
          <p:nvPr/>
        </p:nvCxnSpPr>
        <p:spPr>
          <a:xfrm rot="5400000">
            <a:off x="16107982" y="8907098"/>
            <a:ext cx="1677349" cy="2206490"/>
          </a:xfrm>
          <a:prstGeom prst="bentConnector3">
            <a:avLst>
              <a:gd name="adj1" fmla="val 646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" name="Прямоугольник 852">
            <a:extLst>
              <a:ext uri="{FF2B5EF4-FFF2-40B4-BE49-F238E27FC236}">
                <a16:creationId xmlns:a16="http://schemas.microsoft.com/office/drawing/2014/main" id="{3B3152CE-6CFA-4192-B298-F23C2FBE51CA}"/>
              </a:ext>
            </a:extLst>
          </p:cNvPr>
          <p:cNvSpPr/>
          <p:nvPr/>
        </p:nvSpPr>
        <p:spPr>
          <a:xfrm>
            <a:off x="17653281" y="613891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54" name="Прямоугольник 853">
            <a:extLst>
              <a:ext uri="{FF2B5EF4-FFF2-40B4-BE49-F238E27FC236}">
                <a16:creationId xmlns:a16="http://schemas.microsoft.com/office/drawing/2014/main" id="{E0B217E3-D1FC-4EB6-A06D-F64E441DC7A1}"/>
              </a:ext>
            </a:extLst>
          </p:cNvPr>
          <p:cNvSpPr/>
          <p:nvPr/>
        </p:nvSpPr>
        <p:spPr>
          <a:xfrm>
            <a:off x="16516363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7" name="Прямоугольник 856">
            <a:extLst>
              <a:ext uri="{FF2B5EF4-FFF2-40B4-BE49-F238E27FC236}">
                <a16:creationId xmlns:a16="http://schemas.microsoft.com/office/drawing/2014/main" id="{6F1C8480-147C-434E-A50C-2F7AAB2A97F4}"/>
              </a:ext>
            </a:extLst>
          </p:cNvPr>
          <p:cNvSpPr/>
          <p:nvPr/>
        </p:nvSpPr>
        <p:spPr>
          <a:xfrm>
            <a:off x="13505605" y="61704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8" name="Прямоугольник 857">
            <a:extLst>
              <a:ext uri="{FF2B5EF4-FFF2-40B4-BE49-F238E27FC236}">
                <a16:creationId xmlns:a16="http://schemas.microsoft.com/office/drawing/2014/main" id="{54675529-FDF3-4CCC-B239-90BF6915F3FD}"/>
              </a:ext>
            </a:extLst>
          </p:cNvPr>
          <p:cNvSpPr/>
          <p:nvPr/>
        </p:nvSpPr>
        <p:spPr>
          <a:xfrm>
            <a:off x="13513582" y="6926562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62" name="Прямоугольник 861">
            <a:extLst>
              <a:ext uri="{FF2B5EF4-FFF2-40B4-BE49-F238E27FC236}">
                <a16:creationId xmlns:a16="http://schemas.microsoft.com/office/drawing/2014/main" id="{F46601F4-8B4B-412F-81BF-34629A976B54}"/>
              </a:ext>
            </a:extLst>
          </p:cNvPr>
          <p:cNvSpPr/>
          <p:nvPr/>
        </p:nvSpPr>
        <p:spPr>
          <a:xfrm>
            <a:off x="15049107" y="858255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72" name="Прямоугольник 871">
            <a:extLst>
              <a:ext uri="{FF2B5EF4-FFF2-40B4-BE49-F238E27FC236}">
                <a16:creationId xmlns:a16="http://schemas.microsoft.com/office/drawing/2014/main" id="{0FE00B3F-CC73-4C3F-92C2-2A41859768A4}"/>
              </a:ext>
            </a:extLst>
          </p:cNvPr>
          <p:cNvSpPr/>
          <p:nvPr/>
        </p:nvSpPr>
        <p:spPr>
          <a:xfrm>
            <a:off x="12890729" y="854598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36358</TotalTime>
  <Words>1802</Words>
  <Application>Microsoft Office PowerPoint</Application>
  <PresentationFormat>Произвольный</PresentationFormat>
  <Paragraphs>362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2118</cp:revision>
  <dcterms:created xsi:type="dcterms:W3CDTF">2018-10-23T08:09:21Z</dcterms:created>
  <dcterms:modified xsi:type="dcterms:W3CDTF">2023-05-30T11:21:05Z</dcterms:modified>
</cp:coreProperties>
</file>