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3FB1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6374" autoAdjust="0"/>
  </p:normalViewPr>
  <p:slideViewPr>
    <p:cSldViewPr snapToGrid="0">
      <p:cViewPr>
        <p:scale>
          <a:sx n="150" d="100"/>
          <a:sy n="150" d="100"/>
        </p:scale>
        <p:origin x="-19902" y="-13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Прямоугольник 581"/>
          <p:cNvSpPr/>
          <p:nvPr/>
        </p:nvSpPr>
        <p:spPr>
          <a:xfrm>
            <a:off x="24534685" y="1369129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Укрепить Балканскую Антанту</a:t>
            </a:r>
            <a:r>
              <a:rPr lang="ru-RU" sz="600" dirty="0"/>
              <a:t> (доступно всем)</a:t>
            </a:r>
            <a:endParaRPr lang="ru-RU" sz="700" dirty="0"/>
          </a:p>
        </p:txBody>
      </p:sp>
      <p:cxnSp>
        <p:nvCxnSpPr>
          <p:cNvPr id="118" name="Соединительная линия уступом 620">
            <a:extLst>
              <a:ext uri="{FF2B5EF4-FFF2-40B4-BE49-F238E27FC236}">
                <a16:creationId xmlns:a16="http://schemas.microsoft.com/office/drawing/2014/main" id="{C1702904-0E50-4FBA-B873-2C147B00B9E8}"/>
              </a:ext>
            </a:extLst>
          </p:cNvPr>
          <p:cNvCxnSpPr>
            <a:cxnSpLocks/>
            <a:stCxn id="582" idx="2"/>
            <a:endCxn id="15" idx="0"/>
          </p:cNvCxnSpPr>
          <p:nvPr/>
        </p:nvCxnSpPr>
        <p:spPr>
          <a:xfrm rot="5400000">
            <a:off x="24575403" y="1756100"/>
            <a:ext cx="269417" cy="57547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Соединительная линия уступом 620">
            <a:extLst>
              <a:ext uri="{FF2B5EF4-FFF2-40B4-BE49-F238E27FC236}">
                <a16:creationId xmlns:a16="http://schemas.microsoft.com/office/drawing/2014/main" id="{2C4B12DA-382A-45C6-AD96-13081055D21D}"/>
              </a:ext>
            </a:extLst>
          </p:cNvPr>
          <p:cNvCxnSpPr>
            <a:cxnSpLocks/>
            <a:stCxn id="582" idx="2"/>
            <a:endCxn id="17" idx="0"/>
          </p:cNvCxnSpPr>
          <p:nvPr/>
        </p:nvCxnSpPr>
        <p:spPr>
          <a:xfrm rot="16200000" flipH="1">
            <a:off x="25159466" y="1747511"/>
            <a:ext cx="269416" cy="59265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A10570E9-9F0B-4759-9106-3440E474B482}"/>
              </a:ext>
            </a:extLst>
          </p:cNvPr>
          <p:cNvSpPr/>
          <p:nvPr/>
        </p:nvSpPr>
        <p:spPr>
          <a:xfrm>
            <a:off x="23959211" y="2178546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конвенции Балканского пакта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BFF8632C-1EF2-4840-9965-E5916CACAEF4}"/>
              </a:ext>
            </a:extLst>
          </p:cNvPr>
          <p:cNvSpPr/>
          <p:nvPr/>
        </p:nvSpPr>
        <p:spPr>
          <a:xfrm>
            <a:off x="25127337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Экономическое сотрудничество на Балканах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E891C355-9E49-4B70-949E-4D81AABC3662}"/>
              </a:ext>
            </a:extLst>
          </p:cNvPr>
          <p:cNvSpPr/>
          <p:nvPr/>
        </p:nvSpPr>
        <p:spPr>
          <a:xfrm>
            <a:off x="26320864" y="2987960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Экстерриториальная железная дорога в Фессалоники </a:t>
            </a:r>
            <a:r>
              <a:rPr lang="ru-RU" sz="600" dirty="0"/>
              <a:t>(доступно Греции)</a:t>
            </a:r>
            <a:endParaRPr lang="ru-RU" sz="8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703158B-2D01-4E24-9ACF-3B84D6E34BD1}"/>
              </a:ext>
            </a:extLst>
          </p:cNvPr>
          <p:cNvSpPr/>
          <p:nvPr/>
        </p:nvSpPr>
        <p:spPr>
          <a:xfrm>
            <a:off x="26907987" y="217854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Албанию</a:t>
            </a:r>
            <a:r>
              <a:rPr lang="ru-RU" sz="600" dirty="0"/>
              <a:t> (доступно всем)</a:t>
            </a:r>
            <a:endParaRPr lang="ru-RU" sz="7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1008281B-DE55-4796-AC47-E3D03978F516}"/>
              </a:ext>
            </a:extLst>
          </p:cNvPr>
          <p:cNvSpPr/>
          <p:nvPr/>
        </p:nvSpPr>
        <p:spPr>
          <a:xfrm>
            <a:off x="27488991" y="298796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Албанский экспорт нефти </a:t>
            </a:r>
            <a:r>
              <a:rPr lang="ru-RU" sz="600" dirty="0"/>
              <a:t>(доступно Албании)</a:t>
            </a:r>
            <a:endParaRPr lang="ru-RU" sz="7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27BD0F93-A91C-4EED-8792-94BD83151797}"/>
              </a:ext>
            </a:extLst>
          </p:cNvPr>
          <p:cNvSpPr/>
          <p:nvPr/>
        </p:nvSpPr>
        <p:spPr>
          <a:xfrm>
            <a:off x="22217242" y="2177962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Пригласить Болгарию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cxnSp>
        <p:nvCxnSpPr>
          <p:cNvPr id="28" name="Соединительная линия уступом 620">
            <a:extLst>
              <a:ext uri="{FF2B5EF4-FFF2-40B4-BE49-F238E27FC236}">
                <a16:creationId xmlns:a16="http://schemas.microsoft.com/office/drawing/2014/main" id="{F3A190E0-CF84-40AE-B08B-84936F76D856}"/>
              </a:ext>
            </a:extLst>
          </p:cNvPr>
          <p:cNvCxnSpPr>
            <a:cxnSpLocks/>
            <a:stCxn id="582" idx="2"/>
            <a:endCxn id="22" idx="0"/>
          </p:cNvCxnSpPr>
          <p:nvPr/>
        </p:nvCxnSpPr>
        <p:spPr>
          <a:xfrm rot="16200000" flipH="1">
            <a:off x="26049791" y="857186"/>
            <a:ext cx="269416" cy="23733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620">
            <a:extLst>
              <a:ext uri="{FF2B5EF4-FFF2-40B4-BE49-F238E27FC236}">
                <a16:creationId xmlns:a16="http://schemas.microsoft.com/office/drawing/2014/main" id="{33185DE8-5DE8-4387-824C-1A123B11E5DE}"/>
              </a:ext>
            </a:extLst>
          </p:cNvPr>
          <p:cNvCxnSpPr>
            <a:cxnSpLocks/>
            <a:stCxn id="582" idx="2"/>
            <a:endCxn id="24" idx="0"/>
          </p:cNvCxnSpPr>
          <p:nvPr/>
        </p:nvCxnSpPr>
        <p:spPr>
          <a:xfrm rot="5400000">
            <a:off x="23704711" y="884824"/>
            <a:ext cx="268833" cy="231744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55AB65DD-8034-4D7B-8D44-E7DB64FC57D5}"/>
              </a:ext>
            </a:extLst>
          </p:cNvPr>
          <p:cNvSpPr/>
          <p:nvPr/>
        </p:nvSpPr>
        <p:spPr>
          <a:xfrm>
            <a:off x="21627187" y="298679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Использовать опыт Болгарских ВПК </a:t>
            </a:r>
            <a:r>
              <a:rPr lang="ru-RU" sz="600" dirty="0"/>
              <a:t>(доступно Болгарии)</a:t>
            </a:r>
            <a:endParaRPr lang="ru-RU" sz="700" dirty="0"/>
          </a:p>
        </p:txBody>
      </p:sp>
      <p:cxnSp>
        <p:nvCxnSpPr>
          <p:cNvPr id="37" name="Соединительная линия уступом 620">
            <a:extLst>
              <a:ext uri="{FF2B5EF4-FFF2-40B4-BE49-F238E27FC236}">
                <a16:creationId xmlns:a16="http://schemas.microsoft.com/office/drawing/2014/main" id="{09BD0061-2D6C-4DBE-878C-D25F03D86C26}"/>
              </a:ext>
            </a:extLst>
          </p:cNvPr>
          <p:cNvCxnSpPr>
            <a:cxnSpLocks/>
            <a:stCxn id="17" idx="2"/>
            <a:endCxn id="23" idx="0"/>
          </p:cNvCxnSpPr>
          <p:nvPr/>
        </p:nvCxnSpPr>
        <p:spPr>
          <a:xfrm rot="16200000" flipH="1">
            <a:off x="26636619" y="1672426"/>
            <a:ext cx="269416" cy="23616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620">
            <a:extLst>
              <a:ext uri="{FF2B5EF4-FFF2-40B4-BE49-F238E27FC236}">
                <a16:creationId xmlns:a16="http://schemas.microsoft.com/office/drawing/2014/main" id="{EDE49B5E-7AFB-4F5D-82B9-0BE847C00BCD}"/>
              </a:ext>
            </a:extLst>
          </p:cNvPr>
          <p:cNvCxnSpPr>
            <a:cxnSpLocks/>
            <a:stCxn id="15" idx="2"/>
            <a:endCxn id="36" idx="0"/>
          </p:cNvCxnSpPr>
          <p:nvPr/>
        </p:nvCxnSpPr>
        <p:spPr>
          <a:xfrm rot="5400000">
            <a:off x="23122238" y="1686658"/>
            <a:ext cx="268249" cy="2332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620">
            <a:extLst>
              <a:ext uri="{FF2B5EF4-FFF2-40B4-BE49-F238E27FC236}">
                <a16:creationId xmlns:a16="http://schemas.microsoft.com/office/drawing/2014/main" id="{C53CDD8B-3198-4AE6-82EC-BA278A164F4E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rot="16200000" flipH="1">
            <a:off x="26052556" y="2256488"/>
            <a:ext cx="269415" cy="119352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E7648547-6A99-4600-B964-000125B095D3}"/>
              </a:ext>
            </a:extLst>
          </p:cNvPr>
          <p:cNvSpPr/>
          <p:nvPr/>
        </p:nvSpPr>
        <p:spPr>
          <a:xfrm>
            <a:off x="23959211" y="298679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Совместные военные учения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7F67D08C-F838-4D62-945E-5F2EFF2627B7}"/>
              </a:ext>
            </a:extLst>
          </p:cNvPr>
          <p:cNvCxnSpPr>
            <a:cxnSpLocks/>
            <a:stCxn id="15" idx="2"/>
            <a:endCxn id="58" idx="0"/>
          </p:cNvCxnSpPr>
          <p:nvPr/>
        </p:nvCxnSpPr>
        <p:spPr>
          <a:xfrm>
            <a:off x="24422374" y="2718546"/>
            <a:ext cx="0" cy="2682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17CF7371-ADD7-4FC4-BC50-F5A12BE91947}"/>
              </a:ext>
            </a:extLst>
          </p:cNvPr>
          <p:cNvSpPr/>
          <p:nvPr/>
        </p:nvSpPr>
        <p:spPr>
          <a:xfrm>
            <a:off x="25127336" y="298679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Интеграция нашей инфраструктуры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cxnSp>
        <p:nvCxnSpPr>
          <p:cNvPr id="67" name="Прямая со стрелкой 66">
            <a:extLst>
              <a:ext uri="{FF2B5EF4-FFF2-40B4-BE49-F238E27FC236}">
                <a16:creationId xmlns:a16="http://schemas.microsoft.com/office/drawing/2014/main" id="{4A8E7FC8-727F-4CBD-B9A6-A6ACE5F5A9D1}"/>
              </a:ext>
            </a:extLst>
          </p:cNvPr>
          <p:cNvCxnSpPr>
            <a:cxnSpLocks/>
            <a:stCxn id="17" idx="2"/>
            <a:endCxn id="66" idx="0"/>
          </p:cNvCxnSpPr>
          <p:nvPr/>
        </p:nvCxnSpPr>
        <p:spPr>
          <a:xfrm flipH="1">
            <a:off x="25590499" y="2718545"/>
            <a:ext cx="1" cy="2682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4D67F1E0-EFFB-40BF-8AD6-D23912152706}"/>
              </a:ext>
            </a:extLst>
          </p:cNvPr>
          <p:cNvSpPr/>
          <p:nvPr/>
        </p:nvSpPr>
        <p:spPr>
          <a:xfrm>
            <a:off x="22795311" y="2986795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Сербской стали </a:t>
            </a:r>
            <a:r>
              <a:rPr lang="ru-RU" sz="600" dirty="0"/>
              <a:t>(доступно Югославии)</a:t>
            </a:r>
            <a:endParaRPr lang="ru-RU" sz="7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7CD90E3E-BAA9-4C6C-B2F5-39F24B6C4BF2}"/>
              </a:ext>
            </a:extLst>
          </p:cNvPr>
          <p:cNvSpPr/>
          <p:nvPr/>
        </p:nvSpPr>
        <p:spPr>
          <a:xfrm>
            <a:off x="25121372" y="379737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торгового флота </a:t>
            </a:r>
            <a:r>
              <a:rPr lang="ru-RU" sz="600" dirty="0"/>
              <a:t>(доступно Греции)</a:t>
            </a:r>
            <a:endParaRPr lang="ru-RU" sz="700" dirty="0"/>
          </a:p>
        </p:txBody>
      </p:sp>
      <p:cxnSp>
        <p:nvCxnSpPr>
          <p:cNvPr id="78" name="Соединительная линия уступом 620">
            <a:extLst>
              <a:ext uri="{FF2B5EF4-FFF2-40B4-BE49-F238E27FC236}">
                <a16:creationId xmlns:a16="http://schemas.microsoft.com/office/drawing/2014/main" id="{6BF5FC41-91B6-4F92-A19B-9FF40FB237A2}"/>
              </a:ext>
            </a:extLst>
          </p:cNvPr>
          <p:cNvCxnSpPr>
            <a:cxnSpLocks/>
            <a:stCxn id="15" idx="2"/>
            <a:endCxn id="70" idx="0"/>
          </p:cNvCxnSpPr>
          <p:nvPr/>
        </p:nvCxnSpPr>
        <p:spPr>
          <a:xfrm rot="5400000">
            <a:off x="23706300" y="2270720"/>
            <a:ext cx="268249" cy="116390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Прямоугольник 80">
            <a:extLst>
              <a:ext uri="{FF2B5EF4-FFF2-40B4-BE49-F238E27FC236}">
                <a16:creationId xmlns:a16="http://schemas.microsoft.com/office/drawing/2014/main" id="{5041B8DD-91E3-4572-899E-C366D5F9B4BF}"/>
              </a:ext>
            </a:extLst>
          </p:cNvPr>
          <p:cNvSpPr/>
          <p:nvPr/>
        </p:nvSpPr>
        <p:spPr>
          <a:xfrm>
            <a:off x="22795311" y="379737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Румынская подготовка в горах </a:t>
            </a:r>
            <a:r>
              <a:rPr lang="ru-RU" sz="600" dirty="0"/>
              <a:t>(доступно Румынии)</a:t>
            </a:r>
            <a:endParaRPr lang="ru-RU" sz="7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92F031C6-B5ED-4978-B38F-38344995F8A5}"/>
              </a:ext>
            </a:extLst>
          </p:cNvPr>
          <p:cNvSpPr/>
          <p:nvPr/>
        </p:nvSpPr>
        <p:spPr>
          <a:xfrm>
            <a:off x="22217241" y="46072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Румынская переработка нефти </a:t>
            </a:r>
            <a:r>
              <a:rPr lang="ru-RU" sz="600" dirty="0"/>
              <a:t>(доступно Румынии)</a:t>
            </a:r>
            <a:endParaRPr lang="ru-RU" sz="700" dirty="0"/>
          </a:p>
        </p:txBody>
      </p:sp>
      <p:cxnSp>
        <p:nvCxnSpPr>
          <p:cNvPr id="89" name="Соединительная линия уступом 620">
            <a:extLst>
              <a:ext uri="{FF2B5EF4-FFF2-40B4-BE49-F238E27FC236}">
                <a16:creationId xmlns:a16="http://schemas.microsoft.com/office/drawing/2014/main" id="{BD097A60-4ADF-4D7D-BC43-BBD6058E6924}"/>
              </a:ext>
            </a:extLst>
          </p:cNvPr>
          <p:cNvCxnSpPr>
            <a:cxnSpLocks/>
            <a:stCxn id="24" idx="2"/>
            <a:endCxn id="36" idx="0"/>
          </p:cNvCxnSpPr>
          <p:nvPr/>
        </p:nvCxnSpPr>
        <p:spPr>
          <a:xfrm rot="5400000">
            <a:off x="22250962" y="2557351"/>
            <a:ext cx="268833" cy="59005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620">
            <a:extLst>
              <a:ext uri="{FF2B5EF4-FFF2-40B4-BE49-F238E27FC236}">
                <a16:creationId xmlns:a16="http://schemas.microsoft.com/office/drawing/2014/main" id="{2082B379-D443-4092-A364-97D4D8328EAF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 rot="16200000" flipH="1">
            <a:off x="27526944" y="2562751"/>
            <a:ext cx="269416" cy="581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1DBC29A4-827C-4C18-86A3-A5D8DC5497F1}"/>
              </a:ext>
            </a:extLst>
          </p:cNvPr>
          <p:cNvSpPr/>
          <p:nvPr/>
        </p:nvSpPr>
        <p:spPr>
          <a:xfrm>
            <a:off x="26320864" y="379737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Сила турецкой промышленности </a:t>
            </a:r>
            <a:r>
              <a:rPr lang="ru-RU" sz="600" dirty="0"/>
              <a:t>(доступно Турции)</a:t>
            </a:r>
            <a:endParaRPr lang="ru-RU" sz="7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:a16="http://schemas.microsoft.com/office/drawing/2014/main" id="{5C4F6889-8419-46A5-85B8-503CB711144D}"/>
              </a:ext>
            </a:extLst>
          </p:cNvPr>
          <p:cNvSpPr/>
          <p:nvPr/>
        </p:nvSpPr>
        <p:spPr>
          <a:xfrm>
            <a:off x="23954032" y="3797377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Внедрить интернационалистический опыт </a:t>
            </a:r>
            <a:r>
              <a:rPr lang="ru-RU" sz="600" dirty="0"/>
              <a:t>(доступно Югославии)</a:t>
            </a:r>
            <a:endParaRPr lang="ru-RU" sz="7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:a16="http://schemas.microsoft.com/office/drawing/2014/main" id="{EC5C4DAD-4C36-4214-8E3A-92CA0A1B63F0}"/>
              </a:ext>
            </a:extLst>
          </p:cNvPr>
          <p:cNvSpPr/>
          <p:nvPr/>
        </p:nvSpPr>
        <p:spPr>
          <a:xfrm>
            <a:off x="26907987" y="460679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Турецкого хрома </a:t>
            </a:r>
            <a:r>
              <a:rPr lang="ru-RU" sz="600" dirty="0"/>
              <a:t>(доступно Турции)</a:t>
            </a:r>
            <a:endParaRPr lang="ru-RU" sz="700" dirty="0"/>
          </a:p>
        </p:txBody>
      </p:sp>
      <p:cxnSp>
        <p:nvCxnSpPr>
          <p:cNvPr id="107" name="Соединительная линия уступом 620">
            <a:extLst>
              <a:ext uri="{FF2B5EF4-FFF2-40B4-BE49-F238E27FC236}">
                <a16:creationId xmlns:a16="http://schemas.microsoft.com/office/drawing/2014/main" id="{DE8E431E-98FD-4230-B423-6C627D8C0BDA}"/>
              </a:ext>
            </a:extLst>
          </p:cNvPr>
          <p:cNvCxnSpPr>
            <a:cxnSpLocks/>
            <a:stCxn id="58" idx="2"/>
            <a:endCxn id="81" idx="0"/>
          </p:cNvCxnSpPr>
          <p:nvPr/>
        </p:nvCxnSpPr>
        <p:spPr>
          <a:xfrm rot="5400000">
            <a:off x="23705133" y="3080136"/>
            <a:ext cx="270582" cy="11639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Соединительная линия уступом 620">
            <a:extLst>
              <a:ext uri="{FF2B5EF4-FFF2-40B4-BE49-F238E27FC236}">
                <a16:creationId xmlns:a16="http://schemas.microsoft.com/office/drawing/2014/main" id="{623A9E22-2A88-42D2-BA37-1ECD4ABC7E38}"/>
              </a:ext>
            </a:extLst>
          </p:cNvPr>
          <p:cNvCxnSpPr>
            <a:cxnSpLocks/>
            <a:stCxn id="58" idx="2"/>
            <a:endCxn id="96" idx="0"/>
          </p:cNvCxnSpPr>
          <p:nvPr/>
        </p:nvCxnSpPr>
        <p:spPr>
          <a:xfrm rot="5400000">
            <a:off x="24284494" y="3659497"/>
            <a:ext cx="270582" cy="51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Соединительная линия уступом 620">
            <a:extLst>
              <a:ext uri="{FF2B5EF4-FFF2-40B4-BE49-F238E27FC236}">
                <a16:creationId xmlns:a16="http://schemas.microsoft.com/office/drawing/2014/main" id="{E90A6719-A530-4969-9A83-1A6CE94F30F7}"/>
              </a:ext>
            </a:extLst>
          </p:cNvPr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25467909" y="2481259"/>
            <a:ext cx="270582" cy="236165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620">
            <a:extLst>
              <a:ext uri="{FF2B5EF4-FFF2-40B4-BE49-F238E27FC236}">
                <a16:creationId xmlns:a16="http://schemas.microsoft.com/office/drawing/2014/main" id="{6D6100A3-7201-4220-B85E-D63D013543E5}"/>
              </a:ext>
            </a:extLst>
          </p:cNvPr>
          <p:cNvCxnSpPr>
            <a:cxnSpLocks/>
            <a:stCxn id="58" idx="2"/>
            <a:endCxn id="75" idx="0"/>
          </p:cNvCxnSpPr>
          <p:nvPr/>
        </p:nvCxnSpPr>
        <p:spPr>
          <a:xfrm rot="16200000" flipH="1">
            <a:off x="24868163" y="3081005"/>
            <a:ext cx="270582" cy="11621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620">
            <a:extLst>
              <a:ext uri="{FF2B5EF4-FFF2-40B4-BE49-F238E27FC236}">
                <a16:creationId xmlns:a16="http://schemas.microsoft.com/office/drawing/2014/main" id="{F5551DFE-8B6B-4671-8406-164A82173413}"/>
              </a:ext>
            </a:extLst>
          </p:cNvPr>
          <p:cNvCxnSpPr>
            <a:cxnSpLocks/>
            <a:stCxn id="66" idx="2"/>
            <a:endCxn id="81" idx="0"/>
          </p:cNvCxnSpPr>
          <p:nvPr/>
        </p:nvCxnSpPr>
        <p:spPr>
          <a:xfrm rot="5400000">
            <a:off x="24289196" y="2496074"/>
            <a:ext cx="270582" cy="23320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620">
            <a:extLst>
              <a:ext uri="{FF2B5EF4-FFF2-40B4-BE49-F238E27FC236}">
                <a16:creationId xmlns:a16="http://schemas.microsoft.com/office/drawing/2014/main" id="{669050F0-C291-4D3D-A804-AFC9E0259F03}"/>
              </a:ext>
            </a:extLst>
          </p:cNvPr>
          <p:cNvCxnSpPr>
            <a:cxnSpLocks/>
            <a:stCxn id="66" idx="2"/>
            <a:endCxn id="96" idx="0"/>
          </p:cNvCxnSpPr>
          <p:nvPr/>
        </p:nvCxnSpPr>
        <p:spPr>
          <a:xfrm rot="5400000">
            <a:off x="24868556" y="3075434"/>
            <a:ext cx="270582" cy="11733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620">
            <a:extLst>
              <a:ext uri="{FF2B5EF4-FFF2-40B4-BE49-F238E27FC236}">
                <a16:creationId xmlns:a16="http://schemas.microsoft.com/office/drawing/2014/main" id="{34009204-DAD6-4B12-9AFF-6DF40F0D946B}"/>
              </a:ext>
            </a:extLst>
          </p:cNvPr>
          <p:cNvCxnSpPr>
            <a:cxnSpLocks/>
            <a:stCxn id="66" idx="2"/>
            <a:endCxn id="95" idx="0"/>
          </p:cNvCxnSpPr>
          <p:nvPr/>
        </p:nvCxnSpPr>
        <p:spPr>
          <a:xfrm rot="16200000" flipH="1">
            <a:off x="26051972" y="3065322"/>
            <a:ext cx="270582" cy="11935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620">
            <a:extLst>
              <a:ext uri="{FF2B5EF4-FFF2-40B4-BE49-F238E27FC236}">
                <a16:creationId xmlns:a16="http://schemas.microsoft.com/office/drawing/2014/main" id="{291C12F4-ED38-4BF7-9BD5-A050B9F47F0F}"/>
              </a:ext>
            </a:extLst>
          </p:cNvPr>
          <p:cNvCxnSpPr>
            <a:cxnSpLocks/>
            <a:stCxn id="66" idx="2"/>
            <a:endCxn id="75" idx="0"/>
          </p:cNvCxnSpPr>
          <p:nvPr/>
        </p:nvCxnSpPr>
        <p:spPr>
          <a:xfrm rot="5400000">
            <a:off x="25452226" y="3659104"/>
            <a:ext cx="270582" cy="596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620">
            <a:extLst>
              <a:ext uri="{FF2B5EF4-FFF2-40B4-BE49-F238E27FC236}">
                <a16:creationId xmlns:a16="http://schemas.microsoft.com/office/drawing/2014/main" id="{C884CEAD-FFE0-4CFC-8360-6CA76FF97188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 rot="5400000">
            <a:off x="22834507" y="4183274"/>
            <a:ext cx="269864" cy="5780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8BBDBE7F-42F6-4794-92E9-BF46913F2B57}"/>
              </a:ext>
            </a:extLst>
          </p:cNvPr>
          <p:cNvSpPr/>
          <p:nvPr/>
        </p:nvSpPr>
        <p:spPr>
          <a:xfrm>
            <a:off x="25121372" y="46072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Балканское научное сотрудничество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3AFD2B13-F942-4AAB-8A7C-2289E88350B0}"/>
              </a:ext>
            </a:extLst>
          </p:cNvPr>
          <p:cNvSpPr/>
          <p:nvPr/>
        </p:nvSpPr>
        <p:spPr>
          <a:xfrm>
            <a:off x="23953247" y="4607241"/>
            <a:ext cx="926325" cy="5400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Объединённая защита Балкан </a:t>
            </a:r>
            <a:r>
              <a:rPr lang="ru-RU" sz="600" dirty="0"/>
              <a:t>(доступно всем)</a:t>
            </a:r>
            <a:endParaRPr lang="ru-RU" sz="700" dirty="0"/>
          </a:p>
        </p:txBody>
      </p:sp>
      <p:cxnSp>
        <p:nvCxnSpPr>
          <p:cNvPr id="155" name="Соединительная линия уступом 620">
            <a:extLst>
              <a:ext uri="{FF2B5EF4-FFF2-40B4-BE49-F238E27FC236}">
                <a16:creationId xmlns:a16="http://schemas.microsoft.com/office/drawing/2014/main" id="{45179790-2F2E-443A-91B7-8825F665A29A}"/>
              </a:ext>
            </a:extLst>
          </p:cNvPr>
          <p:cNvCxnSpPr>
            <a:cxnSpLocks/>
            <a:stCxn id="95" idx="2"/>
            <a:endCxn id="97" idx="0"/>
          </p:cNvCxnSpPr>
          <p:nvPr/>
        </p:nvCxnSpPr>
        <p:spPr>
          <a:xfrm rot="16200000" flipH="1">
            <a:off x="26942881" y="4178522"/>
            <a:ext cx="269414" cy="5871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620">
            <a:extLst>
              <a:ext uri="{FF2B5EF4-FFF2-40B4-BE49-F238E27FC236}">
                <a16:creationId xmlns:a16="http://schemas.microsoft.com/office/drawing/2014/main" id="{1CF0DEB7-AB35-4DB9-8624-842D9CB1B557}"/>
              </a:ext>
            </a:extLst>
          </p:cNvPr>
          <p:cNvCxnSpPr>
            <a:cxnSpLocks/>
            <a:stCxn id="95" idx="2"/>
            <a:endCxn id="143" idx="0"/>
          </p:cNvCxnSpPr>
          <p:nvPr/>
        </p:nvCxnSpPr>
        <p:spPr>
          <a:xfrm rot="5400000">
            <a:off x="26049349" y="3872563"/>
            <a:ext cx="269864" cy="119949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620">
            <a:extLst>
              <a:ext uri="{FF2B5EF4-FFF2-40B4-BE49-F238E27FC236}">
                <a16:creationId xmlns:a16="http://schemas.microsoft.com/office/drawing/2014/main" id="{9C3D2EFF-107C-4B0C-BE4B-1A4E09DB43E3}"/>
              </a:ext>
            </a:extLst>
          </p:cNvPr>
          <p:cNvCxnSpPr>
            <a:cxnSpLocks/>
            <a:stCxn id="75" idx="2"/>
            <a:endCxn id="143" idx="0"/>
          </p:cNvCxnSpPr>
          <p:nvPr/>
        </p:nvCxnSpPr>
        <p:spPr>
          <a:xfrm rot="5400000">
            <a:off x="25449603" y="4472309"/>
            <a:ext cx="269864" cy="1270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620">
            <a:extLst>
              <a:ext uri="{FF2B5EF4-FFF2-40B4-BE49-F238E27FC236}">
                <a16:creationId xmlns:a16="http://schemas.microsoft.com/office/drawing/2014/main" id="{AC0EC191-0A68-48B2-9891-F2C27F70BEDC}"/>
              </a:ext>
            </a:extLst>
          </p:cNvPr>
          <p:cNvCxnSpPr>
            <a:cxnSpLocks/>
            <a:stCxn id="96" idx="2"/>
            <a:endCxn id="143" idx="0"/>
          </p:cNvCxnSpPr>
          <p:nvPr/>
        </p:nvCxnSpPr>
        <p:spPr>
          <a:xfrm rot="16200000" flipH="1">
            <a:off x="24865933" y="3888639"/>
            <a:ext cx="269864" cy="116734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620">
            <a:extLst>
              <a:ext uri="{FF2B5EF4-FFF2-40B4-BE49-F238E27FC236}">
                <a16:creationId xmlns:a16="http://schemas.microsoft.com/office/drawing/2014/main" id="{C8B531C1-716E-450D-B924-208FAF8C0DB8}"/>
              </a:ext>
            </a:extLst>
          </p:cNvPr>
          <p:cNvCxnSpPr>
            <a:cxnSpLocks/>
            <a:stCxn id="81" idx="2"/>
            <a:endCxn id="143" idx="0"/>
          </p:cNvCxnSpPr>
          <p:nvPr/>
        </p:nvCxnSpPr>
        <p:spPr>
          <a:xfrm rot="16200000" flipH="1">
            <a:off x="24286572" y="3309278"/>
            <a:ext cx="269864" cy="232606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620">
            <a:extLst>
              <a:ext uri="{FF2B5EF4-FFF2-40B4-BE49-F238E27FC236}">
                <a16:creationId xmlns:a16="http://schemas.microsoft.com/office/drawing/2014/main" id="{9051E159-81F9-4277-9A20-D7AF67AD48E5}"/>
              </a:ext>
            </a:extLst>
          </p:cNvPr>
          <p:cNvCxnSpPr>
            <a:cxnSpLocks/>
            <a:stCxn id="81" idx="2"/>
            <a:endCxn id="147" idx="0"/>
          </p:cNvCxnSpPr>
          <p:nvPr/>
        </p:nvCxnSpPr>
        <p:spPr>
          <a:xfrm rot="16200000" flipH="1">
            <a:off x="23702510" y="3893341"/>
            <a:ext cx="269864" cy="115793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620">
            <a:extLst>
              <a:ext uri="{FF2B5EF4-FFF2-40B4-BE49-F238E27FC236}">
                <a16:creationId xmlns:a16="http://schemas.microsoft.com/office/drawing/2014/main" id="{03BEC87F-7F45-4645-8DAC-C4AFD8593F83}"/>
              </a:ext>
            </a:extLst>
          </p:cNvPr>
          <p:cNvCxnSpPr>
            <a:cxnSpLocks/>
            <a:stCxn id="96" idx="2"/>
            <a:endCxn id="147" idx="0"/>
          </p:cNvCxnSpPr>
          <p:nvPr/>
        </p:nvCxnSpPr>
        <p:spPr>
          <a:xfrm rot="5400000">
            <a:off x="24281871" y="4471917"/>
            <a:ext cx="269864" cy="7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620">
            <a:extLst>
              <a:ext uri="{FF2B5EF4-FFF2-40B4-BE49-F238E27FC236}">
                <a16:creationId xmlns:a16="http://schemas.microsoft.com/office/drawing/2014/main" id="{7941301B-1BDB-4E95-BF87-982017C08367}"/>
              </a:ext>
            </a:extLst>
          </p:cNvPr>
          <p:cNvCxnSpPr>
            <a:cxnSpLocks/>
            <a:stCxn id="75" idx="2"/>
            <a:endCxn id="147" idx="0"/>
          </p:cNvCxnSpPr>
          <p:nvPr/>
        </p:nvCxnSpPr>
        <p:spPr>
          <a:xfrm rot="5400000">
            <a:off x="24865541" y="3888247"/>
            <a:ext cx="269864" cy="116812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620">
            <a:extLst>
              <a:ext uri="{FF2B5EF4-FFF2-40B4-BE49-F238E27FC236}">
                <a16:creationId xmlns:a16="http://schemas.microsoft.com/office/drawing/2014/main" id="{D2E0F43D-ED04-44D8-BA73-9BF7327AF403}"/>
              </a:ext>
            </a:extLst>
          </p:cNvPr>
          <p:cNvCxnSpPr>
            <a:cxnSpLocks/>
            <a:stCxn id="95" idx="2"/>
            <a:endCxn id="147" idx="0"/>
          </p:cNvCxnSpPr>
          <p:nvPr/>
        </p:nvCxnSpPr>
        <p:spPr>
          <a:xfrm rot="5400000">
            <a:off x="25465287" y="3288501"/>
            <a:ext cx="269864" cy="236761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51098</TotalTime>
  <Words>138</Words>
  <Application>Microsoft Office PowerPoint</Application>
  <PresentationFormat>Произвольный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2354</cp:revision>
  <dcterms:created xsi:type="dcterms:W3CDTF">2018-10-23T08:09:21Z</dcterms:created>
  <dcterms:modified xsi:type="dcterms:W3CDTF">2025-09-27T16:11:45Z</dcterms:modified>
</cp:coreProperties>
</file>