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30" d="100"/>
          <a:sy n="130" d="100"/>
        </p:scale>
        <p:origin x="-4506" y="-553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20.10.2021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20.10.2021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20.10.2021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20.10.2021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20.10.2021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20.10.2021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20.10.2021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327</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194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98312" y="8571548"/>
            <a:ext cx="232289"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Передать власть «Национальной фаланге»</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«Поколение </a:t>
            </a:r>
            <a:r>
              <a:rPr lang="ru-RU" sz="700" dirty="0" err="1" smtClean="0"/>
              <a:t>Чако</a:t>
            </a:r>
            <a:r>
              <a:rPr lang="ru-RU" sz="700" dirty="0" smtClean="0"/>
              <a:t>» в Боливии</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Кубу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Оказать поддержку аргентинским филиалам фаланги</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Ко времени окончания сражения националисты наконец создали постоянный кабинет министров. Франко стал президентом совета, а </a:t>
            </a:r>
            <a:r>
              <a:rPr lang="ru-RU" sz="100" dirty="0" err="1"/>
              <a:t>Хордана</a:t>
            </a:r>
            <a:r>
              <a:rPr lang="ru-RU" sz="100" dirty="0"/>
              <a:t> занял пост вице-президента и министра иностранных дел. Давила, продолжая командовать Армией Севера, стал министром обороны. Генерал </a:t>
            </a:r>
            <a:r>
              <a:rPr lang="ru-RU" sz="100" dirty="0" err="1"/>
              <a:t>Мартинес</a:t>
            </a:r>
            <a:r>
              <a:rPr lang="ru-RU" sz="100" dirty="0"/>
              <a:t> </a:t>
            </a:r>
            <a:r>
              <a:rPr lang="ru-RU" sz="100" dirty="0" err="1"/>
              <a:t>Анидо</a:t>
            </a:r>
            <a:r>
              <a:rPr lang="ru-RU" sz="100" dirty="0"/>
              <a:t>, который после 1917 года был капитан-генералом Барселоны, тиранически управляя ею, а потом входил в кабинет </a:t>
            </a:r>
            <a:r>
              <a:rPr lang="ru-RU" sz="100" dirty="0" err="1"/>
              <a:t>Примо</a:t>
            </a:r>
            <a:r>
              <a:rPr lang="ru-RU" sz="100" dirty="0"/>
              <a:t> де Риверы, получил пост министра общественного порядка. Остальные члены кабинета не имели отношения к военным. </a:t>
            </a:r>
            <a:r>
              <a:rPr lang="ru-RU" sz="100" dirty="0" err="1"/>
              <a:t>Андресу</a:t>
            </a:r>
            <a:r>
              <a:rPr lang="ru-RU" sz="100" dirty="0"/>
              <a:t> </a:t>
            </a:r>
            <a:r>
              <a:rPr lang="ru-RU" sz="100" dirty="0" err="1"/>
              <a:t>Амадо</a:t>
            </a:r>
            <a:r>
              <a:rPr lang="ru-RU" sz="100" dirty="0"/>
              <a:t>, близкому другу </a:t>
            </a:r>
            <a:r>
              <a:rPr lang="ru-RU" sz="100" dirty="0" err="1"/>
              <a:t>Кальво</a:t>
            </a:r>
            <a:r>
              <a:rPr lang="ru-RU" sz="100" dirty="0"/>
              <a:t> </a:t>
            </a:r>
            <a:r>
              <a:rPr lang="ru-RU" sz="100" dirty="0" err="1"/>
              <a:t>Сотело</a:t>
            </a:r>
            <a:r>
              <a:rPr lang="ru-RU" sz="100" dirty="0"/>
              <a:t>, достался пост министра финансов. Морской инженер Хуан Антонио </a:t>
            </a:r>
            <a:r>
              <a:rPr lang="ru-RU" sz="100" dirty="0" err="1"/>
              <a:t>Суансес</a:t>
            </a:r>
            <a:r>
              <a:rPr lang="ru-RU" sz="100" dirty="0"/>
              <a:t>, давний приятель Франко, стал министром торговли и промышленности, </a:t>
            </a:r>
            <a:r>
              <a:rPr lang="ru-RU" sz="100" dirty="0" err="1"/>
              <a:t>карлист</a:t>
            </a:r>
            <a:r>
              <a:rPr lang="ru-RU" sz="100" dirty="0"/>
              <a:t> граф де </a:t>
            </a:r>
            <a:r>
              <a:rPr lang="ru-RU" sz="100" dirty="0" err="1"/>
              <a:t>Родесно</a:t>
            </a:r>
            <a:r>
              <a:rPr lang="ru-RU" sz="100" dirty="0"/>
              <a:t> – министром юстиции, а </a:t>
            </a:r>
            <a:r>
              <a:rPr lang="ru-RU" sz="100" dirty="0" err="1"/>
              <a:t>Сайнс</a:t>
            </a:r>
            <a:r>
              <a:rPr lang="ru-RU" sz="1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100" dirty="0" err="1"/>
              <a:t>Серрано</a:t>
            </a:r>
            <a:r>
              <a:rPr lang="ru-RU" sz="100" dirty="0"/>
              <a:t> </a:t>
            </a:r>
            <a:r>
              <a:rPr lang="ru-RU" sz="100" dirty="0" err="1"/>
              <a:t>Суньер</a:t>
            </a:r>
            <a:r>
              <a:rPr lang="ru-RU" sz="1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100" dirty="0" err="1"/>
              <a:t>Фернандес</a:t>
            </a:r>
            <a:r>
              <a:rPr lang="ru-RU" sz="100" dirty="0"/>
              <a:t> </a:t>
            </a:r>
            <a:r>
              <a:rPr lang="ru-RU" sz="100" dirty="0" err="1"/>
              <a:t>Куэста</a:t>
            </a:r>
            <a:r>
              <a:rPr lang="ru-RU" sz="1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100" dirty="0" err="1"/>
              <a:t>Буэно</a:t>
            </a:r>
            <a:r>
              <a:rPr lang="ru-RU" sz="100" dirty="0"/>
              <a:t>, типичному представителю новой фаланги. Последним членом кабинета стал Альфонсо Пенья-и-</a:t>
            </a:r>
            <a:r>
              <a:rPr lang="ru-RU" sz="100" dirty="0" err="1"/>
              <a:t>Боэф</a:t>
            </a:r>
            <a:r>
              <a:rPr lang="ru-RU" sz="100" dirty="0"/>
              <a:t>, который до этого не играл роли в политике.</a:t>
            </a:r>
            <a:endParaRPr lang="ru-RU" sz="100" dirty="0" smtClean="0"/>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smtClean="0">
                <a:solidFill>
                  <a:srgbClr val="00B0F0"/>
                </a:solidFill>
              </a:rPr>
              <a:t>ЭТА ВЕТКА ПОЯВЛЯЕТСЯ ПО СЮЖЕТУ НА МЕСТЕ ВЕТКИ РИВЕРЫ!</a:t>
            </a:r>
            <a:r>
              <a:rPr lang="ru-RU" sz="600" b="1" i="1" dirty="0" smtClean="0">
                <a:solidFill>
                  <a:srgbClr val="00B0F0"/>
                </a:solidFill>
              </a:rPr>
              <a:t/>
            </a:r>
            <a:br>
              <a:rPr lang="ru-RU" sz="600" b="1" i="1" dirty="0" smtClean="0">
                <a:solidFill>
                  <a:srgbClr val="00B0F0"/>
                </a:solidFill>
              </a:rPr>
            </a:br>
            <a:r>
              <a:rPr lang="ru-RU" sz="700" dirty="0" smtClean="0">
                <a:solidFill>
                  <a:schemeClr val="tx1"/>
                </a:solidFill>
              </a:rPr>
              <a:t>Власть </a:t>
            </a:r>
            <a:r>
              <a:rPr lang="ru-RU" sz="700" dirty="0" smtClean="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Поддержание </a:t>
            </a:r>
            <a:r>
              <a:rPr lang="ru-RU" sz="700" dirty="0"/>
              <a:t>культа </a:t>
            </a:r>
            <a:r>
              <a:rPr lang="ru-RU" sz="700" dirty="0" smtClean="0"/>
              <a:t>Эль-</a:t>
            </a:r>
            <a:r>
              <a:rPr lang="ru-RU" sz="700" dirty="0" err="1" smtClean="0"/>
              <a:t>Аусенте</a:t>
            </a:r>
            <a:r>
              <a:rPr lang="ru-RU" sz="700" dirty="0" smtClean="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здравоохранения в отсталых регионах</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личную транспортную кампанию</a:t>
            </a:r>
            <a:endParaRPr lang="ru-RU" sz="700" dirty="0"/>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38226</TotalTime>
  <Words>4266</Words>
  <Application>Microsoft Office PowerPoint</Application>
  <PresentationFormat>Произвольный</PresentationFormat>
  <Paragraphs>340</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2113</cp:revision>
  <dcterms:created xsi:type="dcterms:W3CDTF">2018-10-23T08:09:21Z</dcterms:created>
  <dcterms:modified xsi:type="dcterms:W3CDTF">2021-10-20T11:52:13Z</dcterms:modified>
</cp:coreProperties>
</file>