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854" autoAdjust="0"/>
  </p:normalViewPr>
  <p:slideViewPr>
    <p:cSldViewPr snapToGrid="0">
      <p:cViewPr>
        <p:scale>
          <a:sx n="120" d="100"/>
          <a:sy n="120" d="100"/>
        </p:scale>
        <p:origin x="-3624" y="-39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 Национальной гвардии» (1936)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 </a:t>
            </a:r>
          </a:p>
          <a:p>
            <a:pPr algn="ctr"/>
            <a:r>
              <a:rPr lang="ru-RU" sz="200" dirty="0"/>
              <a:t>22 января 1942 года правительство Никарагуа подписало контракт с авиакомпанией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 (США) на строительство аэропорта под названием </a:t>
            </a:r>
            <a:r>
              <a:rPr lang="ru-RU" sz="200" dirty="0" err="1"/>
              <a:t>Las</a:t>
            </a:r>
            <a:r>
              <a:rPr lang="ru-RU" sz="200" dirty="0"/>
              <a:t> </a:t>
            </a:r>
            <a:r>
              <a:rPr lang="ru-RU" sz="200" dirty="0" err="1"/>
              <a:t>Mercedes</a:t>
            </a:r>
            <a:r>
              <a:rPr lang="ru-RU" sz="200" dirty="0"/>
              <a:t>. После окончания строительства помимо единственной никарагуанской авиакомпании LANICA аэропорт использовали иностранные авиакомпании, также он являлся местом базирования военно-воздушных сил страны.</a:t>
            </a:r>
            <a:endParaRPr lang="ru-RU" sz="4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  <a:p>
            <a:pPr algn="ctr"/>
            <a:r>
              <a:rPr lang="ru-RU" sz="200" dirty="0"/>
              <a:t>(В 1952 году прибыла авиационная миссия США, которая увеличила количество доставленных учебных и транспортных самолетов, за которыми последовали боевые самолеты, такие как P-38, P-51 и P-47.</a:t>
            </a:r>
            <a:endParaRPr lang="ru-RU" sz="4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5818647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 </a:t>
            </a:r>
            <a:r>
              <a:rPr lang="ru-RU" sz="200" dirty="0"/>
              <a:t>(Национальная гвардия (исп. </a:t>
            </a:r>
            <a:r>
              <a:rPr lang="ru-RU" sz="200" dirty="0" err="1"/>
              <a:t>Guardia</a:t>
            </a:r>
            <a:r>
              <a:rPr lang="ru-RU" sz="200" dirty="0"/>
              <a:t> </a:t>
            </a:r>
            <a:r>
              <a:rPr lang="ru-RU" sz="200" dirty="0" err="1"/>
              <a:t>Nacional</a:t>
            </a:r>
            <a:r>
              <a:rPr lang="ru-RU" sz="200" dirty="0"/>
              <a:t> , иначе известная как </a:t>
            </a:r>
            <a:r>
              <a:rPr lang="ru-RU" sz="200" dirty="0" err="1"/>
              <a:t>la</a:t>
            </a:r>
            <a:r>
              <a:rPr lang="ru-RU" sz="200" dirty="0"/>
              <a:t> </a:t>
            </a:r>
            <a:r>
              <a:rPr lang="ru-RU" sz="200" dirty="0" err="1"/>
              <a:t>Guardia</a:t>
            </a:r>
            <a:r>
              <a:rPr lang="ru-RU" sz="200" dirty="0"/>
              <a:t> ) — ополчение и жандармерия , созданная в 1925 году во время оккупации Никарагуа США . Он стал известен нарушениями прав человека и коррупцией при режиме семьи </a:t>
            </a:r>
            <a:r>
              <a:rPr lang="ru-RU" sz="200" dirty="0" err="1"/>
              <a:t>Сомоса</a:t>
            </a:r>
            <a:r>
              <a:rPr lang="ru-RU" sz="200" dirty="0"/>
              <a:t> (1936–1979))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818647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(Созданная 9 ноября 1939 года, </a:t>
            </a:r>
            <a:r>
              <a:rPr lang="ru-RU" sz="100" dirty="0" err="1"/>
              <a:t>Academia</a:t>
            </a:r>
            <a:r>
              <a:rPr lang="ru-RU" sz="100" dirty="0"/>
              <a:t> </a:t>
            </a:r>
            <a:r>
              <a:rPr lang="ru-RU" sz="100" dirty="0" err="1"/>
              <a:t>Militar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Nicaragua</a:t>
            </a:r>
            <a:r>
              <a:rPr lang="ru-RU" sz="100" dirty="0"/>
              <a:t> (AMN, Никарагуанская военная академия) была школой унтер-офицеров и кандидатов в офицеры и штабным колледжем Национальной гвардии. Созданный по образцу Академии Вест-Пойнт , AMN первоначально был укомплектован кадрами инструкторов армии США во главе с бригадным генералом Чарльзом Л. </a:t>
            </a:r>
            <a:r>
              <a:rPr lang="ru-RU" sz="100" dirty="0" err="1"/>
              <a:t>Маллинзом</a:t>
            </a:r>
            <a:r>
              <a:rPr lang="ru-RU" sz="100" dirty="0"/>
              <a:t> (1939–1942), который сам был выпускником Вест-Пойнта. Его сменили на посту директора AMN три других старших офицера армии США: бригадный генерал Фред Т. </a:t>
            </a:r>
            <a:r>
              <a:rPr lang="ru-RU" sz="100" dirty="0" err="1"/>
              <a:t>Круз</a:t>
            </a:r>
            <a:r>
              <a:rPr lang="ru-RU" sz="100" dirty="0"/>
              <a:t> (1942–1943), бригадный генерал Лерой </a:t>
            </a:r>
            <a:r>
              <a:rPr lang="ru-RU" sz="100" dirty="0" err="1"/>
              <a:t>Бартлетт</a:t>
            </a:r>
            <a:r>
              <a:rPr lang="ru-RU" sz="100" dirty="0"/>
              <a:t>-младший. (1943–1946) и бригадный генерал Джон Ф. Греко(1947), пока полковник пехоты GN </a:t>
            </a:r>
            <a:r>
              <a:rPr lang="ru-RU" sz="100" dirty="0" err="1"/>
              <a:t>Анастасио</a:t>
            </a:r>
            <a:r>
              <a:rPr lang="ru-RU" sz="100" dirty="0"/>
              <a:t>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Дебайле</a:t>
            </a:r>
            <a:r>
              <a:rPr lang="ru-RU" sz="100" dirty="0"/>
              <a:t> не был назначен его первым директором никарагуанского происхождения в 1948 году.)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 </a:t>
            </a:r>
          </a:p>
          <a:p>
            <a:pPr algn="ctr"/>
            <a:r>
              <a:rPr lang="ru-RU" sz="200" dirty="0"/>
              <a:t>(С 1942 года небольшое количество учебно-тренировочных и транспортных средств было приобретено в Соединенных Штатах, а к 1945 году в общей сложности насчитывалось 20 самолетов)</a:t>
            </a:r>
            <a:endParaRPr lang="ru-RU" sz="4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  <a:p>
            <a:pPr algn="ctr"/>
            <a:r>
              <a:rPr lang="ru-RU" sz="200" dirty="0" err="1"/>
              <a:t>Líneas</a:t>
            </a:r>
            <a:r>
              <a:rPr lang="ru-RU" sz="200" dirty="0"/>
              <a:t> </a:t>
            </a:r>
            <a:r>
              <a:rPr lang="ru-RU" sz="200" dirty="0" err="1"/>
              <a:t>Aéreas</a:t>
            </a:r>
            <a:r>
              <a:rPr lang="ru-RU" sz="200" dirty="0"/>
              <a:t> </a:t>
            </a:r>
            <a:r>
              <a:rPr lang="ru-RU" sz="200" dirty="0" err="1"/>
              <a:t>de</a:t>
            </a:r>
            <a:r>
              <a:rPr lang="ru-RU" sz="200" dirty="0"/>
              <a:t> </a:t>
            </a:r>
            <a:r>
              <a:rPr lang="ru-RU" sz="200" dirty="0" err="1"/>
              <a:t>Nicaragua</a:t>
            </a:r>
            <a:r>
              <a:rPr lang="ru-RU" sz="200" dirty="0"/>
              <a:t> , действующая как LANICA , была авиакомпанией из Никарагуа . Штаб-квартира находится в столице Манагуа , она выполняла регулярные пассажирские рейсы в пределах Южной и Центральной Америки, а также в Соединенные Штаты.</a:t>
            </a:r>
            <a:endParaRPr lang="ru-RU" sz="4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br>
              <a:rPr lang="ru-RU" sz="700" dirty="0"/>
            </a:br>
            <a:r>
              <a:rPr lang="ru-RU" sz="200" dirty="0"/>
              <a:t>(военно-морская база в Пуэрто-</a:t>
            </a:r>
            <a:r>
              <a:rPr lang="ru-RU" sz="200" dirty="0" err="1"/>
              <a:t>Кабесас</a:t>
            </a:r>
            <a:r>
              <a:rPr lang="ru-RU" sz="200" dirty="0"/>
              <a:t> — основное место базирования военно-морских сил на Атлантическом побережье)</a:t>
            </a: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 </a:t>
            </a:r>
            <a:r>
              <a:rPr lang="ru-RU" sz="200" dirty="0"/>
              <a:t>(В 1945 году США начали строительство военно-морской базы в порту </a:t>
            </a:r>
            <a:r>
              <a:rPr lang="ru-RU" sz="200" dirty="0" err="1"/>
              <a:t>Коринто</a:t>
            </a:r>
            <a:r>
              <a:rPr lang="ru-RU" sz="200" dirty="0"/>
              <a:t> на Тихоокеанском побережье Никарагуа.)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:a16="http://schemas.microsoft.com/office/drawing/2014/main" id="{E382042E-E28F-4CC0-86C4-7327A76B1C30}"/>
              </a:ext>
            </a:extLst>
          </p:cNvPr>
          <p:cNvSpPr/>
          <p:nvPr/>
        </p:nvSpPr>
        <p:spPr>
          <a:xfrm>
            <a:off x="5818647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720813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>
            <a:off x="6281810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 rot="5400000">
            <a:off x="5457693" y="2536195"/>
            <a:ext cx="258739" cy="13894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6847183" y="2536201"/>
            <a:ext cx="258739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6281810" y="390031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2932563" y="52117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12932563" y="59721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929694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9987099" y="33553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97615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4518A036-F097-41EC-A960-D49579F30834}"/>
              </a:ext>
            </a:extLst>
          </p:cNvPr>
          <p:cNvSpPr/>
          <p:nvPr/>
        </p:nvSpPr>
        <p:spPr>
          <a:xfrm>
            <a:off x="14221973" y="2380415"/>
            <a:ext cx="2674908" cy="974962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Вся экономика Никарагуа была </a:t>
            </a:r>
            <a:r>
              <a:rPr lang="ru-RU" sz="400" dirty="0" err="1"/>
              <a:t>завя¬зана</a:t>
            </a:r>
            <a:r>
              <a:rPr lang="ru-RU" sz="400" dirty="0"/>
              <a:t> на экспорт (прежде всего кофе), и без коммерческих кредитов в долларах внешняя торговля постоянно находилась под угрозой </a:t>
            </a:r>
            <a:r>
              <a:rPr lang="ru-RU" sz="400" dirty="0" err="1"/>
              <a:t>крахаАмериканские</a:t>
            </a:r>
            <a:r>
              <a:rPr lang="ru-RU" sz="400" dirty="0"/>
              <a:t> же хозяева Национального банка выпускали в обращение столько кордоб, сколько у банка было долларов (курс никарагуанской валюты к американской был один к одному). Но так как экспорт кофе в условиях </a:t>
            </a:r>
            <a:r>
              <a:rPr lang="ru-RU" sz="400" dirty="0" err="1"/>
              <a:t>ми¬рового</a:t>
            </a:r>
            <a:r>
              <a:rPr lang="ru-RU" sz="400" dirty="0"/>
              <a:t> экономического кризиса 1929-1933 годов упал, долларов в страну </a:t>
            </a:r>
            <a:r>
              <a:rPr lang="ru-RU" sz="400" dirty="0" err="1"/>
              <a:t>по¬падало</a:t>
            </a:r>
            <a:r>
              <a:rPr lang="ru-RU" sz="400" dirty="0"/>
              <a:t> мало. К тому же американские акционеры Национального банка (сами держатели облигаций никарагуанского долга) сразу же переводили валюту за рубеж (фактически самим себе) в счет погашения долга. </a:t>
            </a:r>
            <a:br>
              <a:rPr lang="ru-RU" sz="400" dirty="0"/>
            </a:br>
            <a:r>
              <a:rPr lang="ru-RU" sz="400" dirty="0"/>
              <a:t>Отсутствие в Никарагуа достаточного количества денег в обращении вело к резкому росту процентных ставок по кредитам и вгоняло в банкротство </a:t>
            </a:r>
            <a:r>
              <a:rPr lang="ru-RU" sz="400" dirty="0" err="1"/>
              <a:t>мел¬ких</a:t>
            </a:r>
            <a:r>
              <a:rPr lang="ru-RU" sz="400" dirty="0"/>
              <a:t> и средних производителей, которым такие проценты были не по силам.</a:t>
            </a:r>
            <a:br>
              <a:rPr lang="ru-RU" sz="400" dirty="0"/>
            </a:br>
            <a:r>
              <a:rPr lang="ru-RU" sz="400" dirty="0"/>
              <a:t>В условиях жесткого кризиса экспорта правильной политикой было бы де-</a:t>
            </a:r>
            <a:r>
              <a:rPr lang="ru-RU" sz="400" dirty="0" err="1"/>
              <a:t>вальвировать</a:t>
            </a:r>
            <a:r>
              <a:rPr lang="ru-RU" sz="400" dirty="0"/>
              <a:t> кордобу, чтобы сделать никарагуанский кофе более доступным для иностранных импортеров. Но американцы были против девальвации, </a:t>
            </a:r>
            <a:r>
              <a:rPr lang="ru-RU" sz="400" dirty="0" err="1"/>
              <a:t>яко¬бы</a:t>
            </a:r>
            <a:r>
              <a:rPr lang="ru-RU" sz="400" dirty="0"/>
              <a:t> стремясь не допустить инфляции.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2081125" y="25615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11376583" y="33622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12766067" y="33553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Июньские всеобщие выборы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18966178" y="603870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0124078" y="603870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17972161" y="597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19429340" y="666535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8203742" y="683250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18835383" y="756064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0403767" y="671105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20097526" y="757645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422F676B-23F7-43EE-A95A-69895A18F0AD}"/>
              </a:ext>
            </a:extLst>
          </p:cNvPr>
          <p:cNvSpPr/>
          <p:nvPr/>
        </p:nvSpPr>
        <p:spPr>
          <a:xfrm>
            <a:off x="15180033" y="6135747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B62B550-46D1-4E62-ABB5-B8EF59547B9A}"/>
              </a:ext>
            </a:extLst>
          </p:cNvPr>
          <p:cNvSpPr/>
          <p:nvPr/>
        </p:nvSpPr>
        <p:spPr>
          <a:xfrm>
            <a:off x="257740" y="20689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НД Внешний долг перед США </a:t>
            </a:r>
            <a:r>
              <a:rPr lang="ru-RU" sz="200" dirty="0"/>
              <a:t>(В годы войны экономика Никарагуа наконец-то вышла из кризиса. Однако причина резко поправившегося экономического положения страны </a:t>
            </a:r>
            <a:r>
              <a:rPr lang="ru-RU" sz="200" dirty="0" err="1"/>
              <a:t>корени¬лась</a:t>
            </a:r>
            <a:r>
              <a:rPr lang="ru-RU" sz="200" dirty="0"/>
              <a:t> совсем в другом: существенно выросли цены на производимые в </a:t>
            </a:r>
            <a:r>
              <a:rPr lang="ru-RU" sz="200" dirty="0" err="1"/>
              <a:t>Ника¬рагуа</a:t>
            </a:r>
            <a:r>
              <a:rPr lang="ru-RU" sz="200" dirty="0"/>
              <a:t> товары, которые охотно закупали американцы. В 1943 году торговый </a:t>
            </a:r>
            <a:r>
              <a:rPr lang="ru-RU" sz="200" dirty="0" err="1"/>
              <a:t>ба¬ланс</a:t>
            </a:r>
            <a:r>
              <a:rPr lang="ru-RU" sz="200" dirty="0"/>
              <a:t> Никарагуа стал положительным и был полностью погашен внешний долг (причем часть — раньше срока).)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2081124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6346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6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2009" y="9929034"/>
            <a:ext cx="267568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8010" y="10720600"/>
            <a:ext cx="229177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7908086" y="914779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контроль над национальной гвардией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>
            <a:extLst>
              <a:ext uri="{FF2B5EF4-FFF2-40B4-BE49-F238E27FC236}">
                <a16:creationId xmlns:a16="http://schemas.microsoft.com/office/drawing/2014/main" id="{4F994BCD-25E2-41AE-B84C-2F9962E702F3}"/>
              </a:ext>
            </a:extLst>
          </p:cNvPr>
          <p:cNvCxnSpPr>
            <a:cxnSpLocks/>
            <a:stCxn id="304" idx="2"/>
            <a:endCxn id="305" idx="0"/>
          </p:cNvCxnSpPr>
          <p:nvPr/>
        </p:nvCxnSpPr>
        <p:spPr>
          <a:xfrm>
            <a:off x="8366032" y="8891660"/>
            <a:ext cx="5217" cy="256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38193</TotalTime>
  <Words>2048</Words>
  <Application>Microsoft Office PowerPoint</Application>
  <PresentationFormat>Произвольный</PresentationFormat>
  <Paragraphs>76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2190</cp:revision>
  <dcterms:created xsi:type="dcterms:W3CDTF">2018-10-23T08:09:21Z</dcterms:created>
  <dcterms:modified xsi:type="dcterms:W3CDTF">2023-06-22T11:55:15Z</dcterms:modified>
</cp:coreProperties>
</file>