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57" autoAdjust="0"/>
  </p:normalViewPr>
  <p:slideViewPr>
    <p:cSldViewPr snapToGrid="0">
      <p:cViewPr>
        <p:scale>
          <a:sx n="60" d="100"/>
          <a:sy n="60" d="100"/>
        </p:scale>
        <p:origin x="78" y="-773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 (при независимости)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 </a:t>
            </a:r>
            <a:r>
              <a:rPr lang="ru-RU" sz="1200" dirty="0"/>
              <a:t>(Объединить полицию, пограничные службы и внутреннюю безопасность, при независимости) 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r>
              <a:rPr lang="ru-RU" sz="1400" dirty="0"/>
              <a:t> (их представляла партия </a:t>
            </a:r>
            <a:r>
              <a:rPr lang="ru-RU" sz="1400" dirty="0" err="1"/>
              <a:t>Комин-кочин</a:t>
            </a:r>
            <a:r>
              <a:rPr lang="ru-RU" sz="1400" dirty="0"/>
              <a:t>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 (коммунистическая партия белого флага)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 (доминион, отмена подушного налога)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 (В Бирме жило более 1 млн. индийцев)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(Частная армия </a:t>
            </a:r>
            <a:r>
              <a:rPr lang="ru-RU" sz="1400" dirty="0" err="1"/>
              <a:t>галонов</a:t>
            </a:r>
            <a:r>
              <a:rPr lang="ru-RU" sz="1400" dirty="0"/>
              <a:t>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марш(Попытка активных действий и выстрелы -</a:t>
            </a:r>
            <a:r>
              <a:rPr lang="en-US" sz="1400" dirty="0"/>
              <a:t>&gt; </a:t>
            </a:r>
            <a:r>
              <a:rPr lang="ru-RU" sz="1400" dirty="0"/>
              <a:t>гражданская война, </a:t>
            </a:r>
            <a:r>
              <a:rPr lang="en-US" sz="1400" dirty="0"/>
              <a:t>Bo Let </a:t>
            </a:r>
            <a:r>
              <a:rPr lang="en-US" sz="1400" dirty="0" err="1"/>
              <a:t>Ya</a:t>
            </a:r>
            <a:r>
              <a:rPr lang="ru-RU" sz="1400" dirty="0"/>
              <a:t> станет генералом)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 (репрессии всех националистов)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(кьят) (не раньше отделения от Индии)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r>
              <a:rPr lang="ru-RU" sz="1400" dirty="0"/>
              <a:t> (решения на расширение шахт)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Янгона</a:t>
            </a:r>
            <a:r>
              <a:rPr lang="ru-RU" sz="1400" dirty="0"/>
              <a:t>(забастовки не ведутся)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r>
              <a:rPr lang="ru-RU" sz="1400" dirty="0"/>
              <a:t> </a:t>
            </a:r>
            <a:r>
              <a:rPr lang="ru-RU" sz="300" dirty="0"/>
              <a:t>(Во время войны временное правительство во главе с бирманским губернатором сержантом </a:t>
            </a:r>
            <a:r>
              <a:rPr lang="ru-RU" sz="300" dirty="0" err="1"/>
              <a:t>Дорманом</a:t>
            </a:r>
            <a:r>
              <a:rPr lang="ru-RU" sz="300" dirty="0"/>
              <a:t> Смитом из </a:t>
            </a:r>
            <a:r>
              <a:rPr lang="ru-RU" sz="300" dirty="0" err="1"/>
              <a:t>Сималы</a:t>
            </a:r>
            <a:r>
              <a:rPr lang="ru-RU" sz="300" dirty="0"/>
              <a:t>, Индия, начало рассматривать вопрос об образовании после 1942 года. Подполковник Александр </a:t>
            </a:r>
            <a:r>
              <a:rPr lang="ru-RU" sz="300" dirty="0" err="1"/>
              <a:t>Кингве</a:t>
            </a:r>
            <a:r>
              <a:rPr lang="ru-RU" sz="300" dirty="0"/>
              <a:t>, министр довоенного образования, который был назначен офицером по реформе образования, основанный на докладе 1936 г. под председательством его комитета, </a:t>
            </a:r>
            <a:r>
              <a:rPr lang="ru-RU" sz="300" i="1" dirty="0"/>
              <a:t>и подготовил</a:t>
            </a:r>
            <a:r>
              <a:rPr lang="ru-RU" sz="300" dirty="0"/>
              <a:t> доклад о реконструкции системы </a:t>
            </a:r>
            <a:r>
              <a:rPr lang="ru-RU" sz="300" i="1" dirty="0"/>
              <a:t>образования Бирмы в 1942 г.</a:t>
            </a:r>
            <a:r>
              <a:rPr lang="ru-RU" sz="300" dirty="0"/>
              <a:t> Представлено 30 октября. Из 69 пунктов в статье 12 были связаны с университетом. Хунта учредила Комитет по восстановлению образования под председательством сэра Тун </a:t>
            </a:r>
            <a:r>
              <a:rPr lang="ru-RU" sz="300" dirty="0" err="1"/>
              <a:t>Аунг</a:t>
            </a:r>
            <a:r>
              <a:rPr lang="ru-RU" sz="300" dirty="0"/>
              <a:t> </a:t>
            </a:r>
            <a:r>
              <a:rPr lang="ru-RU" sz="300" dirty="0" err="1"/>
              <a:t>Кьяу</a:t>
            </a:r>
            <a:r>
              <a:rPr lang="ru-RU" sz="300" dirty="0"/>
              <a:t>, чтобы рассмотреть документ короля Вея и комментарии отдельных лиц. Комитет принял рекомендации, содержащиеся в документе. Этот документ стал основой для образовательного плана хунты, который впоследствии назывался </a:t>
            </a:r>
            <a:r>
              <a:rPr lang="ru-RU" sz="300" dirty="0" err="1"/>
              <a:t>Синмалинским</a:t>
            </a:r>
            <a:r>
              <a:rPr lang="ru-RU" sz="300" dirty="0"/>
              <a:t> учебным планом.)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 (расширение добычи нефти)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 (решения на то, чтобы вернуть контроль над страной)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 (иностранцы покидают Бирму (около 100к))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 ( НД на прирост поддержки войны)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 (если в Индии </a:t>
            </a:r>
            <a:r>
              <a:rPr lang="ru-RU" sz="1400" dirty="0" err="1"/>
              <a:t>необуддисты</a:t>
            </a:r>
            <a:r>
              <a:rPr lang="ru-RU" sz="1400" dirty="0"/>
              <a:t>)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 (война с Голландской </a:t>
            </a:r>
            <a:r>
              <a:rPr lang="ru-RU" sz="1400" dirty="0" err="1"/>
              <a:t>Ост-Индией</a:t>
            </a:r>
            <a:r>
              <a:rPr lang="ru-RU" sz="1400" dirty="0"/>
              <a:t>)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-1037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r>
              <a:rPr lang="ru-RU" sz="1400" dirty="0"/>
              <a:t> </a:t>
            </a:r>
            <a:r>
              <a:rPr lang="ru-RU" sz="600" dirty="0"/>
              <a:t>(Находясь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 (избавление от большей части оппозиции)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2203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44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66263" y="8358709"/>
            <a:ext cx="646005" cy="2529372"/>
          </a:xfrm>
          <a:prstGeom prst="bentConnector3">
            <a:avLst>
              <a:gd name="adj1" fmla="val 3758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300393"/>
            <a:ext cx="4052" cy="644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stCxn id="536" idx="2"/>
            <a:endCxn id="538" idx="0"/>
          </p:cNvCxnSpPr>
          <p:nvPr/>
        </p:nvCxnSpPr>
        <p:spPr>
          <a:xfrm rot="5400000">
            <a:off x="47672268" y="10051651"/>
            <a:ext cx="583143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2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6544" y="10046959"/>
            <a:ext cx="569495" cy="2525320"/>
          </a:xfrm>
          <a:prstGeom prst="bentConnector3">
            <a:avLst>
              <a:gd name="adj1" fmla="val 359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260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24872"/>
            <a:ext cx="8050" cy="2039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r>
              <a:rPr lang="ru-RU" sz="1400" dirty="0"/>
              <a:t> (провинция Индии</a:t>
            </a:r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stCxn id="502" idx="2"/>
            <a:endCxn id="520" idx="0"/>
          </p:cNvCxnSpPr>
          <p:nvPr/>
        </p:nvCxnSpPr>
        <p:spPr>
          <a:xfrm rot="16200000" flipH="1">
            <a:off x="46895243" y="5891056"/>
            <a:ext cx="2139567" cy="2519106"/>
          </a:xfrm>
          <a:prstGeom prst="bentConnector3">
            <a:avLst>
              <a:gd name="adj1" fmla="val 110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3793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235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 (у </a:t>
            </a:r>
            <a:r>
              <a:rPr lang="ru-RU" sz="1400" dirty="0" err="1"/>
              <a:t>оттама</a:t>
            </a:r>
            <a:r>
              <a:rPr lang="ru-RU" sz="1400" dirty="0"/>
              <a:t> будет иметь </a:t>
            </a:r>
            <a:r>
              <a:rPr lang="ru-RU" sz="1400" dirty="0" err="1"/>
              <a:t>трейт</a:t>
            </a:r>
            <a:r>
              <a:rPr lang="ru-RU" sz="1400" dirty="0"/>
              <a:t> «Бирманский Ганди»)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(</a:t>
            </a:r>
            <a:r>
              <a:rPr lang="ru-RU" sz="1400" dirty="0" err="1"/>
              <a:t>коризация</a:t>
            </a:r>
            <a:r>
              <a:rPr lang="ru-RU" sz="1400" dirty="0"/>
              <a:t> отдалённых регионов)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40875</TotalTime>
  <Words>1053</Words>
  <Application>Microsoft Office PowerPoint</Application>
  <PresentationFormat>Произвольный</PresentationFormat>
  <Paragraphs>204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1858</cp:revision>
  <dcterms:created xsi:type="dcterms:W3CDTF">2018-10-23T08:09:21Z</dcterms:created>
  <dcterms:modified xsi:type="dcterms:W3CDTF">2022-03-17T18:34:30Z</dcterms:modified>
</cp:coreProperties>
</file>