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5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1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28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0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881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41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6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6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8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1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2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7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EBA0-99E1-4F28-AFE3-624046FB2D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E1A153-D19D-477A-9D60-4DCD5083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05D0-9422-45E3-9DF1-4E7338AA5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count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FBAE-2B45-4598-ADFD-1BB03B780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Garrett, Statistics Department</a:t>
            </a:r>
          </a:p>
        </p:txBody>
      </p:sp>
    </p:spTree>
    <p:extLst>
      <p:ext uri="{BB962C8B-B14F-4D97-AF65-F5344CB8AC3E}">
        <p14:creationId xmlns:p14="http://schemas.microsoft.com/office/powerpoint/2010/main" val="161656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7071-D9C4-4A00-86F4-5597FDAE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Check your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E7C5-84F8-4463-B260-90E14D61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10 participants in a sweepstakes with five $1,000 prizes. How many different ways can the prizes be given out?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45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7071-D9C4-4A00-86F4-5597FDAE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Check your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E7C5-84F8-4463-B260-90E14D61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10 participants in a sweepstakes with five $1,000 prizes. How many different ways can the prizes be given out?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Combinations </a:t>
            </a:r>
            <a:r>
              <a:rPr lang="en-US" sz="2400" dirty="0"/>
              <a:t>(252 possible groups of winners)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988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7071-D9C4-4A00-86F4-5597FDAE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Check your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E7C5-84F8-4463-B260-90E14D61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Combination lock has the numbers 1 to 30, and there are 3 numbers in the code. How many possible codes?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109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7071-D9C4-4A00-86F4-5597FDAE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Check your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E7C5-84F8-4463-B260-90E14D61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Combination lock has the numbers 1 to 30, and there are 3 numbers in the code. How many possible codes?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Permutations</a:t>
            </a:r>
            <a:r>
              <a:rPr lang="en-US" sz="2400" dirty="0"/>
              <a:t> (24,360 different codes)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34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7071-D9C4-4A00-86F4-5597FDAE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Why do we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E7C5-84F8-4463-B260-90E14D61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number of combinations in a given scenario is known as the </a:t>
            </a:r>
            <a:r>
              <a:rPr lang="en-US" sz="2400" b="1" dirty="0"/>
              <a:t>binomial coefficient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binomial coefficient is an integral part of the </a:t>
            </a:r>
            <a:r>
              <a:rPr lang="en-US" sz="2400" b="1" dirty="0"/>
              <a:t>binomial distribution</a:t>
            </a:r>
            <a:r>
              <a:rPr lang="en-US" sz="2400" dirty="0"/>
              <a:t>, which is key in analysis and forecasting for many types of data.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990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6350-BC99-4E40-81CB-4B2C4307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5109F-7668-4B23-8F3F-0A9DF3DD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Understand the idea of a combination versus a permutation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Classify different scenarios based on which counting strategy is appropriate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167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780E-2838-4601-BA0D-1D8A8A5C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First, an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18F6F-FCEA-483F-832C-09BD676AE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year is 2010. Fresh off the release of her hit album, Animal, the pop star </a:t>
            </a:r>
            <a:r>
              <a:rPr lang="en-US" sz="2400" dirty="0" err="1"/>
              <a:t>K$sha</a:t>
            </a:r>
            <a:r>
              <a:rPr lang="en-US" sz="2400" dirty="0"/>
              <a:t> is going on tour. You have been lucky enough to receive 3 tickets to the event. So, you’ll be able to take 2 friends with you to the concert. However, you have 3 friends who you’d like to bring!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many different possible friend groups could you bring to the concert?</a:t>
            </a:r>
          </a:p>
        </p:txBody>
      </p:sp>
    </p:spTree>
    <p:extLst>
      <p:ext uri="{BB962C8B-B14F-4D97-AF65-F5344CB8AC3E}">
        <p14:creationId xmlns:p14="http://schemas.microsoft.com/office/powerpoint/2010/main" val="85137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3C45-592F-425F-A46C-2ADA6E39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Now, another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BB03-F0AC-4884-A90F-9AB0224C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Your typical morning routine before class consists of three things: brushing your teeth, eating a light breakfast and making a cup of coffee. However, today you’ve woken up later than usual and only have time for two of these!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many ways can you get ready for class this morning?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5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D93C-79F8-430C-B9FE-00487845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Why were the answers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D579-EF85-4546-A3A3-39D9E999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both cases, 2 selections were made from a pool of 3</a:t>
            </a:r>
          </a:p>
        </p:txBody>
      </p:sp>
    </p:spTree>
    <p:extLst>
      <p:ext uri="{BB962C8B-B14F-4D97-AF65-F5344CB8AC3E}">
        <p14:creationId xmlns:p14="http://schemas.microsoft.com/office/powerpoint/2010/main" val="281767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D93C-79F8-430C-B9FE-00487845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Why were the answers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D579-EF85-4546-A3A3-39D9E999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both cases, 2 selections were made from a pool of 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Concert: bringing Friend 1 and Friend 2 is equivalent to bringing Friend 2 and Friend 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Morning routine: Drinking coffee before brushing teeth is not the same as drinking coffee after brushing teeth</a:t>
            </a:r>
          </a:p>
        </p:txBody>
      </p:sp>
    </p:spTree>
    <p:extLst>
      <p:ext uri="{BB962C8B-B14F-4D97-AF65-F5344CB8AC3E}">
        <p14:creationId xmlns:p14="http://schemas.microsoft.com/office/powerpoint/2010/main" val="37177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2ADB-5D16-4066-B719-FF264EEF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Combinations vs 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4530-8354-4132-823A-EC54F150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pool to make selections from and a number of selections to make: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combination </a:t>
            </a:r>
            <a:r>
              <a:rPr lang="en-US" sz="2400" dirty="0"/>
              <a:t>is a group of selections in which there is no intrinsic order (friend group at a concert)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permutation</a:t>
            </a:r>
            <a:r>
              <a:rPr lang="en-US" sz="2400" dirty="0"/>
              <a:t> is a group of selections placed in a specific order (schedule of morning routine)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268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FC6E-5EE7-4E34-8680-E075145D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DEF2-0CFC-4FA8-8621-91605B99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Four friends are playing Mario Kart. How many ways can the top 3 finish?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Should we count permutations or combinations?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716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FC6E-5EE7-4E34-8680-E075145D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DEF2-0CFC-4FA8-8621-91605B99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Four friends are playing Mario Kart. How many ways can the top 3 finish?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Permutations </a:t>
            </a:r>
            <a:r>
              <a:rPr lang="en-US" sz="2400" dirty="0"/>
              <a:t>(24 possible ways!)</a:t>
            </a:r>
          </a:p>
        </p:txBody>
      </p:sp>
    </p:spTree>
    <p:extLst>
      <p:ext uri="{BB962C8B-B14F-4D97-AF65-F5344CB8AC3E}">
        <p14:creationId xmlns:p14="http://schemas.microsoft.com/office/powerpoint/2010/main" val="8558999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524</TotalTime>
  <Words>518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How to count </vt:lpstr>
      <vt:lpstr>Learning Objectives</vt:lpstr>
      <vt:lpstr>First, an activity</vt:lpstr>
      <vt:lpstr>Now, another scenario</vt:lpstr>
      <vt:lpstr>Why were the answers different?</vt:lpstr>
      <vt:lpstr>Why were the answers different?</vt:lpstr>
      <vt:lpstr>Combinations vs Permutations</vt:lpstr>
      <vt:lpstr>Check your understanding</vt:lpstr>
      <vt:lpstr>Check your understanding</vt:lpstr>
      <vt:lpstr>Check your understanding</vt:lpstr>
      <vt:lpstr>Check your understanding</vt:lpstr>
      <vt:lpstr>Check your understanding</vt:lpstr>
      <vt:lpstr>Check your understanding</vt:lpstr>
      <vt:lpstr>Why do we care?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count</dc:title>
  <dc:creator>Robert Garrett</dc:creator>
  <cp:lastModifiedBy>Robert Garrett</cp:lastModifiedBy>
  <cp:revision>8</cp:revision>
  <dcterms:created xsi:type="dcterms:W3CDTF">2019-08-21T23:13:39Z</dcterms:created>
  <dcterms:modified xsi:type="dcterms:W3CDTF">2019-08-22T18:46:22Z</dcterms:modified>
</cp:coreProperties>
</file>