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3c6e26e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3c6e26e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*The image of Whitefish Mountain Resort is taken from the creative commons.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1541c8d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1541c8d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3c6e26e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3c6e26e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3c6e26e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3c6e26e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1541c8d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1541c8d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541c8d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541c8d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c6e26e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c6e26e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3c6e26e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3c6e26e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Pricing Model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Heinke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2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MBR has excellent facilities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Glacier National Park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Flathead National 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Runs: 105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Longest run: 3.3 miles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lifts, 2 t-bars, and a magic carpet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350,000 skiers and snowboarders per season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00" y="1107913"/>
            <a:ext cx="5254200" cy="3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New ski lift costs by $1,540,000 this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Increase revenue to cover increased costs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1: Cut operating costs while improving facilities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Observation: Current prices likely undervalue our facilities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pricing strategy: Charge a premium on the market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out on potential revenue and profits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investment and returns on investment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Out-competed by competition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2: Find a new pricing model for skiing tickets in our market segment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price: $81.00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</a:t>
            </a:r>
            <a:r>
              <a:rPr lang="en"/>
              <a:t>market supported price (MSP): $96.84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error: $10.35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revenue: $27,720,000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± ~$18,112,500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$9,607,500 - $45,832,500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up to 10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one run: MSP does not change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10 runs: MSP increases by $1.63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vertical drop and install a new chair lift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market supported price: $1.99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revenue: $3,482,500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</a:t>
            </a:r>
            <a:r>
              <a:rPr lang="en"/>
              <a:t>Modeling results and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 was the ‘adult weekend ticket price’.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Market segments was the entire market.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Market supported price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forest regression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8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329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Resort name, state, and region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Lift facilities: 8 columns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kiing facilities: 11 columns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Weekend and weekday adult ticket prices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area and population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feature: Adult weekend ticket 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missing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price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Weekday price usually less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33" y="1017725"/>
            <a:ext cx="4693766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PCA indicates no regional market segments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MSP model will include the entire market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90" y="0"/>
            <a:ext cx="61421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Linear regression model vs. random forest regress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Random forest regress had a lower mean absolute error using cross-validation on training data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RFR indicated four important </a:t>
            </a:r>
            <a:r>
              <a:rPr lang="en"/>
              <a:t>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fastQuads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Runs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Snow Making_ac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vertical_drop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Impact: guides facility improvements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9750"/>
            <a:ext cx="6024300" cy="490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Motive for increasing revenue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two strategies for increasing revenue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</a:t>
            </a:r>
            <a:r>
              <a:rPr lang="en"/>
              <a:t> the second strategy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Impacts on the first strategy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Actionable pricing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Confirmed the </a:t>
            </a:r>
            <a:r>
              <a:rPr lang="en"/>
              <a:t>suspicion</a:t>
            </a:r>
            <a:r>
              <a:rPr lang="en"/>
              <a:t> that BMR is undervaluing its facilities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