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Lobster"/>
      <p:regular r:id="rId25"/>
    </p:embeddedFont>
    <p:embeddedFont>
      <p:font typeface="EB Garamon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-regular.fntdata"/><Relationship Id="rId25" Type="http://schemas.openxmlformats.org/officeDocument/2006/relationships/font" Target="fonts/Lobster-regular.fntdata"/><Relationship Id="rId28" Type="http://schemas.openxmlformats.org/officeDocument/2006/relationships/font" Target="fonts/EBGaramond-italic.fntdata"/><Relationship Id="rId27" Type="http://schemas.openxmlformats.org/officeDocument/2006/relationships/font" Target="fonts/EBGaramo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B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7ba669b8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7ba669b8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6b3ee0fd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6b3ee0fd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841232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841232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8c7c3d7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8c7c3d7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7ba669b8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7ba669b8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7ba669b8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7ba669b8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7ba669b8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7ba669b8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7ba669b8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7ba669b8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6b3ee0fd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6b3ee0fd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7ba669b8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7ba669b8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7ba669b8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7ba669b8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6b3ee0f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6b3ee0f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b3ee0fd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6b3ee0fd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6b3ee0fd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6b3ee0fd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47850" y="1052675"/>
            <a:ext cx="5071800" cy="21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Exit Exam </a:t>
            </a:r>
            <a:endParaRPr b="1" sz="450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Preparation/Practice </a:t>
            </a:r>
            <a:endParaRPr b="1" sz="450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Application</a:t>
            </a:r>
            <a:endParaRPr b="1" sz="450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53225" y="3334825"/>
            <a:ext cx="53004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2197">
                <a:solidFill>
                  <a:srgbClr val="073763"/>
                </a:solidFill>
              </a:rPr>
              <a:t>Presented by: Garrett Johnson, Chris Anthony, Jose Soto, Sandesh Pathak</a:t>
            </a:r>
            <a:endParaRPr b="1" sz="2197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926" y="212125"/>
            <a:ext cx="3541249" cy="31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1363300" y="337450"/>
            <a:ext cx="324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73763"/>
                </a:solidFill>
                <a:latin typeface="Lobster"/>
                <a:ea typeface="Lobster"/>
                <a:cs typeface="Lobster"/>
                <a:sym typeface="Lobster"/>
              </a:rPr>
              <a:t>Team G</a:t>
            </a:r>
            <a:endParaRPr b="1" sz="4400">
              <a:solidFill>
                <a:srgbClr val="07376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203400" y="187500"/>
            <a:ext cx="8745000" cy="13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00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User Interface Design /Navigation </a:t>
            </a:r>
            <a:endParaRPr b="1" sz="340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00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Diagram</a:t>
            </a:r>
            <a:endParaRPr b="1" sz="340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40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00"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19150" y="1550025"/>
            <a:ext cx="7752300" cy="28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851" y="1493100"/>
            <a:ext cx="7066776" cy="3351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293150" y="1357950"/>
            <a:ext cx="3374400" cy="24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44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Use Case Diagram 1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725" y="208688"/>
            <a:ext cx="5609974" cy="472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278525" y="1357950"/>
            <a:ext cx="3374400" cy="24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44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Use Case Diagram 2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175" y="242550"/>
            <a:ext cx="5460850" cy="472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771900" y="828675"/>
            <a:ext cx="5162700" cy="3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300"/>
              <a:buChar char="●"/>
            </a:pPr>
            <a:r>
              <a:rPr b="1" lang="en" sz="2300">
                <a:solidFill>
                  <a:srgbClr val="073763"/>
                </a:solidFill>
              </a:rPr>
              <a:t>Include randomization among questions</a:t>
            </a:r>
            <a:endParaRPr b="1" sz="2300">
              <a:solidFill>
                <a:srgbClr val="07376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300"/>
              <a:buChar char="●"/>
            </a:pPr>
            <a:r>
              <a:rPr b="1" lang="en" sz="2300">
                <a:solidFill>
                  <a:srgbClr val="073763"/>
                </a:solidFill>
              </a:rPr>
              <a:t>Include Save Function</a:t>
            </a:r>
            <a:endParaRPr b="1" sz="2300">
              <a:solidFill>
                <a:srgbClr val="07376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300"/>
              <a:buChar char="●"/>
            </a:pPr>
            <a:r>
              <a:rPr b="1" lang="en" sz="2300">
                <a:solidFill>
                  <a:srgbClr val="073763"/>
                </a:solidFill>
              </a:rPr>
              <a:t>Add Timer-based mode</a:t>
            </a:r>
            <a:endParaRPr b="1" sz="2300">
              <a:solidFill>
                <a:srgbClr val="07376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300"/>
              <a:buChar char="●"/>
            </a:pPr>
            <a:r>
              <a:rPr b="1" lang="en" sz="2300">
                <a:solidFill>
                  <a:srgbClr val="073763"/>
                </a:solidFill>
              </a:rPr>
              <a:t>Add Topic-based mode</a:t>
            </a:r>
            <a:endParaRPr b="1" sz="2300">
              <a:solidFill>
                <a:srgbClr val="07376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300"/>
              <a:buChar char="●"/>
            </a:pPr>
            <a:r>
              <a:rPr b="1" lang="en" sz="2300">
                <a:solidFill>
                  <a:srgbClr val="073763"/>
                </a:solidFill>
              </a:rPr>
              <a:t>Show Progress in each subject</a:t>
            </a:r>
            <a:endParaRPr b="1" sz="2300">
              <a:solidFill>
                <a:srgbClr val="07376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300"/>
              <a:buChar char="●"/>
            </a:pPr>
            <a:r>
              <a:rPr b="1" lang="en" sz="2300">
                <a:solidFill>
                  <a:srgbClr val="073763"/>
                </a:solidFill>
              </a:rPr>
              <a:t>Additional sound effects (Maybe)</a:t>
            </a:r>
            <a:endParaRPr b="1" sz="2300">
              <a:solidFill>
                <a:srgbClr val="07376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300"/>
              <a:buChar char="●"/>
            </a:pPr>
            <a:r>
              <a:rPr b="1" lang="en" sz="2300">
                <a:solidFill>
                  <a:srgbClr val="073763"/>
                </a:solidFill>
              </a:rPr>
              <a:t>Hint System (Maybe)</a:t>
            </a:r>
            <a:endParaRPr b="1" sz="2300">
              <a:solidFill>
                <a:srgbClr val="073763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300"/>
              <a:buChar char="●"/>
            </a:pPr>
            <a:r>
              <a:rPr b="1" lang="en" sz="2300">
                <a:solidFill>
                  <a:srgbClr val="073763"/>
                </a:solidFill>
              </a:rPr>
              <a:t>Mobile </a:t>
            </a:r>
            <a:r>
              <a:rPr b="1" lang="en" sz="2300">
                <a:solidFill>
                  <a:srgbClr val="073763"/>
                </a:solidFill>
              </a:rPr>
              <a:t>Compatibility</a:t>
            </a:r>
            <a:endParaRPr b="1" sz="2300">
              <a:solidFill>
                <a:srgbClr val="073763"/>
              </a:solidFill>
            </a:endParaRPr>
          </a:p>
        </p:txBody>
      </p:sp>
      <p:sp>
        <p:nvSpPr>
          <p:cNvPr id="210" name="Google Shape;210;p25"/>
          <p:cNvSpPr txBox="1"/>
          <p:nvPr>
            <p:ph type="title"/>
          </p:nvPr>
        </p:nvSpPr>
        <p:spPr>
          <a:xfrm>
            <a:off x="248800" y="221575"/>
            <a:ext cx="86859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00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Possible Future Project Ideas</a:t>
            </a:r>
            <a:endParaRPr b="1" sz="340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00"/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 b="7373" l="0" r="0" t="0"/>
          <a:stretch/>
        </p:blipFill>
        <p:spPr>
          <a:xfrm>
            <a:off x="619125" y="1030075"/>
            <a:ext cx="3067050" cy="34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19250" y="249025"/>
            <a:ext cx="75057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400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Conclusion</a:t>
            </a:r>
            <a:endParaRPr b="1" sz="440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40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40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00"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819150" y="1405175"/>
            <a:ext cx="7505700" cy="30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 sz="2000">
                <a:solidFill>
                  <a:srgbClr val="073763"/>
                </a:solidFill>
              </a:rPr>
              <a:t>Application will:</a:t>
            </a:r>
            <a:endParaRPr b="1" sz="2000">
              <a:solidFill>
                <a:srgbClr val="07376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Char char="○"/>
            </a:pPr>
            <a:r>
              <a:rPr b="1" lang="en" sz="2000">
                <a:solidFill>
                  <a:srgbClr val="073763"/>
                </a:solidFill>
              </a:rPr>
              <a:t>Be </a:t>
            </a:r>
            <a:r>
              <a:rPr b="1" lang="en" sz="2000">
                <a:solidFill>
                  <a:srgbClr val="073763"/>
                </a:solidFill>
              </a:rPr>
              <a:t>easy</a:t>
            </a:r>
            <a:r>
              <a:rPr b="1" lang="en" sz="2000">
                <a:solidFill>
                  <a:srgbClr val="073763"/>
                </a:solidFill>
              </a:rPr>
              <a:t> to use</a:t>
            </a:r>
            <a:endParaRPr b="1" sz="2000">
              <a:solidFill>
                <a:srgbClr val="07376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Char char="○"/>
            </a:pPr>
            <a:r>
              <a:rPr b="1" lang="en" sz="2000">
                <a:solidFill>
                  <a:srgbClr val="073763"/>
                </a:solidFill>
              </a:rPr>
              <a:t>Provide Information on multiple Computer Science topics</a:t>
            </a:r>
            <a:endParaRPr b="1" sz="2000">
              <a:solidFill>
                <a:srgbClr val="07376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Char char="○"/>
            </a:pPr>
            <a:r>
              <a:rPr b="1" lang="en" sz="2000">
                <a:solidFill>
                  <a:srgbClr val="073763"/>
                </a:solidFill>
              </a:rPr>
              <a:t>Be a useful tool to prepare for an exit exam</a:t>
            </a:r>
            <a:endParaRPr b="1" sz="2000">
              <a:solidFill>
                <a:srgbClr val="073763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000"/>
              <a:buChar char="●"/>
            </a:pPr>
            <a:r>
              <a:rPr b="1" lang="en" sz="2000">
                <a:solidFill>
                  <a:srgbClr val="073763"/>
                </a:solidFill>
              </a:rPr>
              <a:t>Idea of</a:t>
            </a:r>
            <a:r>
              <a:rPr b="1" lang="en" sz="2000">
                <a:solidFill>
                  <a:srgbClr val="073763"/>
                </a:solidFill>
              </a:rPr>
              <a:t> what stakeholder gets as a final product.</a:t>
            </a:r>
            <a:endParaRPr b="1" sz="2000">
              <a:solidFill>
                <a:srgbClr val="07376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400" y="758725"/>
            <a:ext cx="6580325" cy="36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739600" y="249025"/>
            <a:ext cx="75057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44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Team Organization</a:t>
            </a:r>
            <a:endParaRPr b="1" sz="4444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272625"/>
            <a:ext cx="75057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Scrum</a:t>
            </a:r>
            <a:r>
              <a:rPr lang="en" sz="2200"/>
              <a:t> Meetings: 5 - 30 minutes after class and on weekends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Discord for communication: In times where nobody is available, </a:t>
            </a:r>
            <a:r>
              <a:rPr lang="en" sz="2200"/>
              <a:t>messages</a:t>
            </a:r>
            <a:r>
              <a:rPr lang="en" sz="2200"/>
              <a:t> </a:t>
            </a:r>
            <a:r>
              <a:rPr lang="en" sz="2200"/>
              <a:t>would</a:t>
            </a:r>
            <a:r>
              <a:rPr lang="en" sz="2200"/>
              <a:t> be </a:t>
            </a:r>
            <a:r>
              <a:rPr lang="en" sz="2200"/>
              <a:t>left in discord to be viewed later, important message would be pinned. 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Garrett would lead meetings, if unavailable, Jose would take over. 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739600" y="249025"/>
            <a:ext cx="7505700" cy="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44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Description of Problem</a:t>
            </a:r>
            <a:endParaRPr b="1" sz="4444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4572000" y="1106725"/>
            <a:ext cx="4239300" cy="3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Create software that can </a:t>
            </a:r>
            <a:r>
              <a:rPr lang="en" sz="2600"/>
              <a:t>assist in studying for</a:t>
            </a:r>
            <a:r>
              <a:rPr lang="en" sz="2600"/>
              <a:t> the Computer Science Exit Exam</a:t>
            </a:r>
            <a:endParaRPr sz="2600"/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This can be done though either by studying specific concepts/topics exams or by taking a practice test.</a:t>
            </a:r>
            <a:endParaRPr sz="2600"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02" y="1106725"/>
            <a:ext cx="4082100" cy="28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389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44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Requirements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768525" y="1344425"/>
            <a:ext cx="7505700" cy="3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Must be created with Python</a:t>
            </a:r>
            <a:endParaRPr sz="2400"/>
          </a:p>
          <a:p>
            <a:pPr indent="-3810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Must use JSON to store questions</a:t>
            </a:r>
            <a:endParaRPr sz="2400"/>
          </a:p>
          <a:p>
            <a:pPr indent="-3810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Must be standalone</a:t>
            </a:r>
            <a:endParaRPr sz="2400"/>
          </a:p>
          <a:p>
            <a:pPr indent="-3810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Must be able to save a session that can be continued later</a:t>
            </a:r>
            <a:endParaRPr sz="2400"/>
          </a:p>
          <a:p>
            <a:pPr indent="-3810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Must have backup question to add variety</a:t>
            </a:r>
            <a:endParaRPr sz="2400"/>
          </a:p>
          <a:p>
            <a:pPr indent="-3810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 explanation must be provided on wrong answers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739600" y="249025"/>
            <a:ext cx="75057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44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Development Tools</a:t>
            </a:r>
            <a:endParaRPr b="1" sz="4444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44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246100"/>
            <a:ext cx="7505700" cy="31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Github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VSCode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Replit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Draw.io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Google application (slides and docs)</a:t>
            </a:r>
            <a:endParaRPr sz="3200"/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-28008" l="0" r="-28008" t="0"/>
          <a:stretch/>
        </p:blipFill>
        <p:spPr>
          <a:xfrm>
            <a:off x="2800225" y="1844850"/>
            <a:ext cx="615373" cy="61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225" y="2414575"/>
            <a:ext cx="602376" cy="60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0225" y="1319725"/>
            <a:ext cx="525123" cy="525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1600" y="3079079"/>
            <a:ext cx="602376" cy="60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6825" y="4017750"/>
            <a:ext cx="3436248" cy="94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739600" y="249025"/>
            <a:ext cx="75057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44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User environment</a:t>
            </a:r>
            <a:endParaRPr b="1" sz="4444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44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048825"/>
            <a:ext cx="7505700" cy="3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Available for Widows, Mac, &amp; Linux Systems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Processor: 1 GHz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Hard Disk: 1 GB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RAM: 1 GB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Display: 800x600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Input Device: Mouse</a:t>
            </a:r>
            <a:endParaRPr sz="3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522850" y="188025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50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UML Sequence Diagram</a:t>
            </a:r>
            <a:endParaRPr b="1" sz="395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b="29393" l="10864" r="16708" t="14328"/>
          <a:stretch/>
        </p:blipFill>
        <p:spPr>
          <a:xfrm>
            <a:off x="4452125" y="212726"/>
            <a:ext cx="4486452" cy="451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062975" y="292375"/>
            <a:ext cx="70182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50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UML </a:t>
            </a:r>
            <a:r>
              <a:rPr b="1" lang="en" sz="3950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State Diagram</a:t>
            </a:r>
            <a:endParaRPr b="1" sz="395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52748" l="11966" r="10231" t="18669"/>
          <a:stretch/>
        </p:blipFill>
        <p:spPr>
          <a:xfrm>
            <a:off x="997875" y="1128475"/>
            <a:ext cx="7018048" cy="366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25" y="453025"/>
            <a:ext cx="75057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3750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Class Diagram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25" y="1258825"/>
            <a:ext cx="7505700" cy="36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