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624D2-6CD9-4CA2-B823-3514B3AFC5F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9301BB-2196-45AE-88D4-BD9018E63157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F4357EA0-8EF7-4810-9027-07B8F22D0415}" type="parTrans" cxnId="{8FB5B790-6155-442F-82E1-82D6849E7627}">
      <dgm:prSet/>
      <dgm:spPr/>
      <dgm:t>
        <a:bodyPr/>
        <a:lstStyle/>
        <a:p>
          <a:endParaRPr lang="en-US"/>
        </a:p>
      </dgm:t>
    </dgm:pt>
    <dgm:pt modelId="{198F9518-02A6-41DE-AD6A-C64AC9B7A335}" type="sibTrans" cxnId="{8FB5B790-6155-442F-82E1-82D6849E7627}">
      <dgm:prSet/>
      <dgm:spPr/>
      <dgm:t>
        <a:bodyPr/>
        <a:lstStyle/>
        <a:p>
          <a:endParaRPr lang="en-US"/>
        </a:p>
      </dgm:t>
    </dgm:pt>
    <dgm:pt modelId="{B09D0B7E-7297-4321-9D2D-711B797DB702}">
      <dgm:prSet/>
      <dgm:spPr/>
      <dgm:t>
        <a:bodyPr/>
        <a:lstStyle/>
        <a:p>
          <a:r>
            <a:rPr lang="en-US" dirty="0"/>
            <a:t>System Design &amp; Tools</a:t>
          </a:r>
        </a:p>
      </dgm:t>
    </dgm:pt>
    <dgm:pt modelId="{44030E6C-6060-431F-9321-17F0790BA1C3}" type="parTrans" cxnId="{B6D756F1-E7EB-4F08-8AB0-490339707CD3}">
      <dgm:prSet/>
      <dgm:spPr/>
      <dgm:t>
        <a:bodyPr/>
        <a:lstStyle/>
        <a:p>
          <a:endParaRPr lang="en-US"/>
        </a:p>
      </dgm:t>
    </dgm:pt>
    <dgm:pt modelId="{E39B8478-D35F-40C3-B960-102480A0FEC8}" type="sibTrans" cxnId="{B6D756F1-E7EB-4F08-8AB0-490339707CD3}">
      <dgm:prSet/>
      <dgm:spPr/>
      <dgm:t>
        <a:bodyPr/>
        <a:lstStyle/>
        <a:p>
          <a:endParaRPr lang="en-US"/>
        </a:p>
      </dgm:t>
    </dgm:pt>
    <dgm:pt modelId="{4C065D6F-C8EB-4E13-AB86-6FB2AA862AA2}">
      <dgm:prSet/>
      <dgm:spPr/>
      <dgm:t>
        <a:bodyPr/>
        <a:lstStyle/>
        <a:p>
          <a:r>
            <a:rPr lang="en-US"/>
            <a:t>Process Model</a:t>
          </a:r>
        </a:p>
      </dgm:t>
    </dgm:pt>
    <dgm:pt modelId="{817FDC65-6AC2-4757-8121-CA9CDA3E8CDC}" type="parTrans" cxnId="{9D39097B-0500-40F2-97F1-842FBCB05F92}">
      <dgm:prSet/>
      <dgm:spPr/>
      <dgm:t>
        <a:bodyPr/>
        <a:lstStyle/>
        <a:p>
          <a:endParaRPr lang="en-US"/>
        </a:p>
      </dgm:t>
    </dgm:pt>
    <dgm:pt modelId="{95B2AE16-E2AC-498A-A7E4-62D19FA392DA}" type="sibTrans" cxnId="{9D39097B-0500-40F2-97F1-842FBCB05F92}">
      <dgm:prSet/>
      <dgm:spPr/>
      <dgm:t>
        <a:bodyPr/>
        <a:lstStyle/>
        <a:p>
          <a:endParaRPr lang="en-US"/>
        </a:p>
      </dgm:t>
    </dgm:pt>
    <dgm:pt modelId="{B6519390-38C5-4B3F-869C-4FDC3F9DE935}">
      <dgm:prSet/>
      <dgm:spPr/>
      <dgm:t>
        <a:bodyPr/>
        <a:lstStyle/>
        <a:p>
          <a:r>
            <a:rPr lang="en-US"/>
            <a:t>Test Report</a:t>
          </a:r>
        </a:p>
      </dgm:t>
    </dgm:pt>
    <dgm:pt modelId="{3F0A2B05-EFDB-444D-A9B6-96A2266E4B22}" type="parTrans" cxnId="{0EA736FA-BEED-439F-91DE-0E54654F38A9}">
      <dgm:prSet/>
      <dgm:spPr/>
      <dgm:t>
        <a:bodyPr/>
        <a:lstStyle/>
        <a:p>
          <a:endParaRPr lang="en-US"/>
        </a:p>
      </dgm:t>
    </dgm:pt>
    <dgm:pt modelId="{ED296A14-864E-407E-8E78-4413B478A52D}" type="sibTrans" cxnId="{0EA736FA-BEED-439F-91DE-0E54654F38A9}">
      <dgm:prSet/>
      <dgm:spPr/>
      <dgm:t>
        <a:bodyPr/>
        <a:lstStyle/>
        <a:p>
          <a:endParaRPr lang="en-US"/>
        </a:p>
      </dgm:t>
    </dgm:pt>
    <dgm:pt modelId="{0CC2A51D-E84F-4808-AEF0-6EB81C705F94}">
      <dgm:prSet/>
      <dgm:spPr/>
      <dgm:t>
        <a:bodyPr/>
        <a:lstStyle/>
        <a:p>
          <a:r>
            <a:rPr lang="en-US"/>
            <a:t>Problems and Issues</a:t>
          </a:r>
        </a:p>
      </dgm:t>
    </dgm:pt>
    <dgm:pt modelId="{544B9D61-5BAF-4C39-8101-8C51AE6F4C20}" type="parTrans" cxnId="{1C73CD9F-E24B-4EAD-9FA5-0F49FB4677C9}">
      <dgm:prSet/>
      <dgm:spPr/>
      <dgm:t>
        <a:bodyPr/>
        <a:lstStyle/>
        <a:p>
          <a:endParaRPr lang="en-US"/>
        </a:p>
      </dgm:t>
    </dgm:pt>
    <dgm:pt modelId="{D7457942-E69A-4921-9B7C-33EA4B67619D}" type="sibTrans" cxnId="{1C73CD9F-E24B-4EAD-9FA5-0F49FB4677C9}">
      <dgm:prSet/>
      <dgm:spPr/>
      <dgm:t>
        <a:bodyPr/>
        <a:lstStyle/>
        <a:p>
          <a:endParaRPr lang="en-US"/>
        </a:p>
      </dgm:t>
    </dgm:pt>
    <dgm:pt modelId="{A2095B08-6461-4BC5-8B01-9470372F522E}">
      <dgm:prSet/>
      <dgm:spPr/>
      <dgm:t>
        <a:bodyPr/>
        <a:lstStyle/>
        <a:p>
          <a:r>
            <a:rPr lang="en-US"/>
            <a:t>Demo</a:t>
          </a:r>
        </a:p>
      </dgm:t>
    </dgm:pt>
    <dgm:pt modelId="{3C92BCE2-B713-45D2-B7EF-04B5DFE6C53B}" type="parTrans" cxnId="{10D7AD94-66D3-4082-9A64-9801E94A15C3}">
      <dgm:prSet/>
      <dgm:spPr/>
      <dgm:t>
        <a:bodyPr/>
        <a:lstStyle/>
        <a:p>
          <a:endParaRPr lang="en-US"/>
        </a:p>
      </dgm:t>
    </dgm:pt>
    <dgm:pt modelId="{E7DDBF91-0AD4-4E5D-BC24-A19A0A14F99F}" type="sibTrans" cxnId="{10D7AD94-66D3-4082-9A64-9801E94A15C3}">
      <dgm:prSet/>
      <dgm:spPr/>
      <dgm:t>
        <a:bodyPr/>
        <a:lstStyle/>
        <a:p>
          <a:endParaRPr lang="en-US"/>
        </a:p>
      </dgm:t>
    </dgm:pt>
    <dgm:pt modelId="{E47F1A67-8316-453E-BB24-35FBEFFE2FA6}">
      <dgm:prSet/>
      <dgm:spPr/>
      <dgm:t>
        <a:bodyPr/>
        <a:lstStyle/>
        <a:p>
          <a:r>
            <a:rPr lang="en-US"/>
            <a:t>More Time?</a:t>
          </a:r>
        </a:p>
      </dgm:t>
    </dgm:pt>
    <dgm:pt modelId="{B5794AB0-FD52-458D-BE02-C2ACE5B6B1D0}" type="parTrans" cxnId="{FB73F464-1E37-44C4-AA87-15D3CEB2BE66}">
      <dgm:prSet/>
      <dgm:spPr/>
      <dgm:t>
        <a:bodyPr/>
        <a:lstStyle/>
        <a:p>
          <a:endParaRPr lang="en-US"/>
        </a:p>
      </dgm:t>
    </dgm:pt>
    <dgm:pt modelId="{C0121B63-E796-4907-9346-737958636477}" type="sibTrans" cxnId="{FB73F464-1E37-44C4-AA87-15D3CEB2BE66}">
      <dgm:prSet/>
      <dgm:spPr/>
      <dgm:t>
        <a:bodyPr/>
        <a:lstStyle/>
        <a:p>
          <a:endParaRPr lang="en-US"/>
        </a:p>
      </dgm:t>
    </dgm:pt>
    <dgm:pt modelId="{EE77854D-C8D9-4402-8F11-1D1E866F8508}">
      <dgm:prSet/>
      <dgm:spPr/>
      <dgm:t>
        <a:bodyPr/>
        <a:lstStyle/>
        <a:p>
          <a:r>
            <a:rPr lang="en-US"/>
            <a:t>Do Over?</a:t>
          </a:r>
        </a:p>
      </dgm:t>
    </dgm:pt>
    <dgm:pt modelId="{2202E5DD-0E5B-4F5C-9962-158EA3D21983}" type="parTrans" cxnId="{B4C78475-0084-41DC-A60E-C67C4C35B47D}">
      <dgm:prSet/>
      <dgm:spPr/>
      <dgm:t>
        <a:bodyPr/>
        <a:lstStyle/>
        <a:p>
          <a:endParaRPr lang="en-US"/>
        </a:p>
      </dgm:t>
    </dgm:pt>
    <dgm:pt modelId="{8248E1F5-3BE5-49FC-8913-5C58E055D874}" type="sibTrans" cxnId="{B4C78475-0084-41DC-A60E-C67C4C35B47D}">
      <dgm:prSet/>
      <dgm:spPr/>
      <dgm:t>
        <a:bodyPr/>
        <a:lstStyle/>
        <a:p>
          <a:endParaRPr lang="en-US"/>
        </a:p>
      </dgm:t>
    </dgm:pt>
    <dgm:pt modelId="{214E0038-C062-483F-856F-207F3573070F}">
      <dgm:prSet/>
      <dgm:spPr/>
      <dgm:t>
        <a:bodyPr/>
        <a:lstStyle/>
        <a:p>
          <a:r>
            <a:rPr lang="en-US" dirty="0"/>
            <a:t>What did we learn?</a:t>
          </a:r>
        </a:p>
      </dgm:t>
    </dgm:pt>
    <dgm:pt modelId="{4681762D-680A-478A-816E-F3A78A01A4AE}" type="parTrans" cxnId="{E0687EE6-B7A3-4F34-891B-9E34C3ECCC53}">
      <dgm:prSet/>
      <dgm:spPr/>
      <dgm:t>
        <a:bodyPr/>
        <a:lstStyle/>
        <a:p>
          <a:endParaRPr lang="en-US"/>
        </a:p>
      </dgm:t>
    </dgm:pt>
    <dgm:pt modelId="{AC460F8F-AFF9-47DB-B845-0B5D4F45ADA3}" type="sibTrans" cxnId="{E0687EE6-B7A3-4F34-891B-9E34C3ECCC53}">
      <dgm:prSet/>
      <dgm:spPr/>
      <dgm:t>
        <a:bodyPr/>
        <a:lstStyle/>
        <a:p>
          <a:endParaRPr lang="en-US"/>
        </a:p>
      </dgm:t>
    </dgm:pt>
    <dgm:pt modelId="{D0E5E306-CCF1-4093-9911-E15FC369C7A3}" type="pres">
      <dgm:prSet presAssocID="{6D4624D2-6CD9-4CA2-B823-3514B3AFC5F2}" presName="Name0" presStyleCnt="0">
        <dgm:presLayoutVars>
          <dgm:dir/>
          <dgm:animLvl val="lvl"/>
          <dgm:resizeHandles val="exact"/>
        </dgm:presLayoutVars>
      </dgm:prSet>
      <dgm:spPr/>
    </dgm:pt>
    <dgm:pt modelId="{C9A3EBC1-3C7A-4848-883D-D07DBCA5BB0F}" type="pres">
      <dgm:prSet presAssocID="{0B9301BB-2196-45AE-88D4-BD9018E63157}" presName="linNode" presStyleCnt="0"/>
      <dgm:spPr/>
    </dgm:pt>
    <dgm:pt modelId="{0D736EB3-6F06-4FA6-9C69-CE62153EA373}" type="pres">
      <dgm:prSet presAssocID="{0B9301BB-2196-45AE-88D4-BD9018E63157}" presName="parentText" presStyleLbl="node1" presStyleIdx="0" presStyleCnt="9" custScaleX="196776">
        <dgm:presLayoutVars>
          <dgm:chMax val="1"/>
          <dgm:bulletEnabled val="1"/>
        </dgm:presLayoutVars>
      </dgm:prSet>
      <dgm:spPr/>
    </dgm:pt>
    <dgm:pt modelId="{26772B34-DEC1-4C4F-8E10-996C1E7B502D}" type="pres">
      <dgm:prSet presAssocID="{198F9518-02A6-41DE-AD6A-C64AC9B7A335}" presName="sp" presStyleCnt="0"/>
      <dgm:spPr/>
    </dgm:pt>
    <dgm:pt modelId="{EB628AAD-B36B-486F-AAF1-53217F3B89B8}" type="pres">
      <dgm:prSet presAssocID="{B09D0B7E-7297-4321-9D2D-711B797DB702}" presName="linNode" presStyleCnt="0"/>
      <dgm:spPr/>
    </dgm:pt>
    <dgm:pt modelId="{D00ADE45-8C31-4AB9-9F92-540B3BC94B4B}" type="pres">
      <dgm:prSet presAssocID="{B09D0B7E-7297-4321-9D2D-711B797DB702}" presName="parentText" presStyleLbl="node1" presStyleIdx="1" presStyleCnt="9" custScaleX="196776">
        <dgm:presLayoutVars>
          <dgm:chMax val="1"/>
          <dgm:bulletEnabled val="1"/>
        </dgm:presLayoutVars>
      </dgm:prSet>
      <dgm:spPr/>
    </dgm:pt>
    <dgm:pt modelId="{DCF7AB2D-EE2E-4226-9A43-38DB4D7F44D2}" type="pres">
      <dgm:prSet presAssocID="{E39B8478-D35F-40C3-B960-102480A0FEC8}" presName="sp" presStyleCnt="0"/>
      <dgm:spPr/>
    </dgm:pt>
    <dgm:pt modelId="{5C003950-BFAC-44B5-BAF2-5C175D7876F6}" type="pres">
      <dgm:prSet presAssocID="{4C065D6F-C8EB-4E13-AB86-6FB2AA862AA2}" presName="linNode" presStyleCnt="0"/>
      <dgm:spPr/>
    </dgm:pt>
    <dgm:pt modelId="{4258DB79-2492-4EB4-B012-1C986BF1C2DC}" type="pres">
      <dgm:prSet presAssocID="{4C065D6F-C8EB-4E13-AB86-6FB2AA862AA2}" presName="parentText" presStyleLbl="node1" presStyleIdx="2" presStyleCnt="9" custScaleX="196776">
        <dgm:presLayoutVars>
          <dgm:chMax val="1"/>
          <dgm:bulletEnabled val="1"/>
        </dgm:presLayoutVars>
      </dgm:prSet>
      <dgm:spPr/>
    </dgm:pt>
    <dgm:pt modelId="{3981B33D-249D-4BF5-8C07-D77E44CBD9D2}" type="pres">
      <dgm:prSet presAssocID="{95B2AE16-E2AC-498A-A7E4-62D19FA392DA}" presName="sp" presStyleCnt="0"/>
      <dgm:spPr/>
    </dgm:pt>
    <dgm:pt modelId="{4F4F02D9-F1C3-4509-A7C3-AB921BA78222}" type="pres">
      <dgm:prSet presAssocID="{B6519390-38C5-4B3F-869C-4FDC3F9DE935}" presName="linNode" presStyleCnt="0"/>
      <dgm:spPr/>
    </dgm:pt>
    <dgm:pt modelId="{A494602D-EE75-4224-80D1-906BE7C7D11A}" type="pres">
      <dgm:prSet presAssocID="{B6519390-38C5-4B3F-869C-4FDC3F9DE935}" presName="parentText" presStyleLbl="node1" presStyleIdx="3" presStyleCnt="9" custScaleX="196776">
        <dgm:presLayoutVars>
          <dgm:chMax val="1"/>
          <dgm:bulletEnabled val="1"/>
        </dgm:presLayoutVars>
      </dgm:prSet>
      <dgm:spPr/>
    </dgm:pt>
    <dgm:pt modelId="{CD545CD3-456F-484A-93C2-A6C61E3118A9}" type="pres">
      <dgm:prSet presAssocID="{ED296A14-864E-407E-8E78-4413B478A52D}" presName="sp" presStyleCnt="0"/>
      <dgm:spPr/>
    </dgm:pt>
    <dgm:pt modelId="{AE113AF7-D95C-4486-BDAE-17FC19C30176}" type="pres">
      <dgm:prSet presAssocID="{0CC2A51D-E84F-4808-AEF0-6EB81C705F94}" presName="linNode" presStyleCnt="0"/>
      <dgm:spPr/>
    </dgm:pt>
    <dgm:pt modelId="{629E8998-7C4D-4CC1-91BB-5C44B3750D75}" type="pres">
      <dgm:prSet presAssocID="{0CC2A51D-E84F-4808-AEF0-6EB81C705F94}" presName="parentText" presStyleLbl="node1" presStyleIdx="4" presStyleCnt="9" custScaleX="196776">
        <dgm:presLayoutVars>
          <dgm:chMax val="1"/>
          <dgm:bulletEnabled val="1"/>
        </dgm:presLayoutVars>
      </dgm:prSet>
      <dgm:spPr/>
    </dgm:pt>
    <dgm:pt modelId="{9AC7D7A6-FA90-412C-B4F6-3B19EE234674}" type="pres">
      <dgm:prSet presAssocID="{D7457942-E69A-4921-9B7C-33EA4B67619D}" presName="sp" presStyleCnt="0"/>
      <dgm:spPr/>
    </dgm:pt>
    <dgm:pt modelId="{7828AFFF-544E-4DE3-85AA-D8AFE9815A74}" type="pres">
      <dgm:prSet presAssocID="{A2095B08-6461-4BC5-8B01-9470372F522E}" presName="linNode" presStyleCnt="0"/>
      <dgm:spPr/>
    </dgm:pt>
    <dgm:pt modelId="{74240FA2-13F8-4E41-B408-AF499C2F6204}" type="pres">
      <dgm:prSet presAssocID="{A2095B08-6461-4BC5-8B01-9470372F522E}" presName="parentText" presStyleLbl="node1" presStyleIdx="5" presStyleCnt="9" custScaleX="196776">
        <dgm:presLayoutVars>
          <dgm:chMax val="1"/>
          <dgm:bulletEnabled val="1"/>
        </dgm:presLayoutVars>
      </dgm:prSet>
      <dgm:spPr/>
    </dgm:pt>
    <dgm:pt modelId="{52502A3F-E29C-421A-B2B2-FEC09B26725B}" type="pres">
      <dgm:prSet presAssocID="{E7DDBF91-0AD4-4E5D-BC24-A19A0A14F99F}" presName="sp" presStyleCnt="0"/>
      <dgm:spPr/>
    </dgm:pt>
    <dgm:pt modelId="{7221C8FC-4EBD-4F2E-A36A-84C0B122D613}" type="pres">
      <dgm:prSet presAssocID="{E47F1A67-8316-453E-BB24-35FBEFFE2FA6}" presName="linNode" presStyleCnt="0"/>
      <dgm:spPr/>
    </dgm:pt>
    <dgm:pt modelId="{1A48C43C-CA8B-4809-A38E-E611B85BB6B9}" type="pres">
      <dgm:prSet presAssocID="{E47F1A67-8316-453E-BB24-35FBEFFE2FA6}" presName="parentText" presStyleLbl="node1" presStyleIdx="6" presStyleCnt="9" custScaleX="196776">
        <dgm:presLayoutVars>
          <dgm:chMax val="1"/>
          <dgm:bulletEnabled val="1"/>
        </dgm:presLayoutVars>
      </dgm:prSet>
      <dgm:spPr/>
    </dgm:pt>
    <dgm:pt modelId="{21A491AA-811A-43D1-802F-53E44F4E27F0}" type="pres">
      <dgm:prSet presAssocID="{C0121B63-E796-4907-9346-737958636477}" presName="sp" presStyleCnt="0"/>
      <dgm:spPr/>
    </dgm:pt>
    <dgm:pt modelId="{7A262310-F2B3-4C4C-A0E2-EDD5C95D9B84}" type="pres">
      <dgm:prSet presAssocID="{EE77854D-C8D9-4402-8F11-1D1E866F8508}" presName="linNode" presStyleCnt="0"/>
      <dgm:spPr/>
    </dgm:pt>
    <dgm:pt modelId="{A24039DC-3B74-4D5B-B7EA-074BF50C8AB8}" type="pres">
      <dgm:prSet presAssocID="{EE77854D-C8D9-4402-8F11-1D1E866F8508}" presName="parentText" presStyleLbl="node1" presStyleIdx="7" presStyleCnt="9" custScaleX="196776">
        <dgm:presLayoutVars>
          <dgm:chMax val="1"/>
          <dgm:bulletEnabled val="1"/>
        </dgm:presLayoutVars>
      </dgm:prSet>
      <dgm:spPr/>
    </dgm:pt>
    <dgm:pt modelId="{60DFE25A-EE7E-4746-B6D5-A88A143692AB}" type="pres">
      <dgm:prSet presAssocID="{8248E1F5-3BE5-49FC-8913-5C58E055D874}" presName="sp" presStyleCnt="0"/>
      <dgm:spPr/>
    </dgm:pt>
    <dgm:pt modelId="{EE7747AE-F774-4AF1-BA04-AA20C29EF717}" type="pres">
      <dgm:prSet presAssocID="{214E0038-C062-483F-856F-207F3573070F}" presName="linNode" presStyleCnt="0"/>
      <dgm:spPr/>
    </dgm:pt>
    <dgm:pt modelId="{5F620C6B-E836-46A4-A593-99FB4F402396}" type="pres">
      <dgm:prSet presAssocID="{214E0038-C062-483F-856F-207F3573070F}" presName="parentText" presStyleLbl="node1" presStyleIdx="8" presStyleCnt="9" custScaleX="196776">
        <dgm:presLayoutVars>
          <dgm:chMax val="1"/>
          <dgm:bulletEnabled val="1"/>
        </dgm:presLayoutVars>
      </dgm:prSet>
      <dgm:spPr/>
    </dgm:pt>
  </dgm:ptLst>
  <dgm:cxnLst>
    <dgm:cxn modelId="{A96ADB06-0939-481A-A5ED-9ADAF727F77A}" type="presOf" srcId="{214E0038-C062-483F-856F-207F3573070F}" destId="{5F620C6B-E836-46A4-A593-99FB4F402396}" srcOrd="0" destOrd="0" presId="urn:microsoft.com/office/officeart/2005/8/layout/vList5"/>
    <dgm:cxn modelId="{A8D56C0D-D146-4212-858F-5F5D407EE433}" type="presOf" srcId="{4C065D6F-C8EB-4E13-AB86-6FB2AA862AA2}" destId="{4258DB79-2492-4EB4-B012-1C986BF1C2DC}" srcOrd="0" destOrd="0" presId="urn:microsoft.com/office/officeart/2005/8/layout/vList5"/>
    <dgm:cxn modelId="{FB73F464-1E37-44C4-AA87-15D3CEB2BE66}" srcId="{6D4624D2-6CD9-4CA2-B823-3514B3AFC5F2}" destId="{E47F1A67-8316-453E-BB24-35FBEFFE2FA6}" srcOrd="6" destOrd="0" parTransId="{B5794AB0-FD52-458D-BE02-C2ACE5B6B1D0}" sibTransId="{C0121B63-E796-4907-9346-737958636477}"/>
    <dgm:cxn modelId="{B5D9DF6F-3B57-427F-8E78-5C72527CDE7C}" type="presOf" srcId="{6D4624D2-6CD9-4CA2-B823-3514B3AFC5F2}" destId="{D0E5E306-CCF1-4093-9911-E15FC369C7A3}" srcOrd="0" destOrd="0" presId="urn:microsoft.com/office/officeart/2005/8/layout/vList5"/>
    <dgm:cxn modelId="{43D66873-2D08-4140-B1ED-D55085F6AA03}" type="presOf" srcId="{B6519390-38C5-4B3F-869C-4FDC3F9DE935}" destId="{A494602D-EE75-4224-80D1-906BE7C7D11A}" srcOrd="0" destOrd="0" presId="urn:microsoft.com/office/officeart/2005/8/layout/vList5"/>
    <dgm:cxn modelId="{B4C78475-0084-41DC-A60E-C67C4C35B47D}" srcId="{6D4624D2-6CD9-4CA2-B823-3514B3AFC5F2}" destId="{EE77854D-C8D9-4402-8F11-1D1E866F8508}" srcOrd="7" destOrd="0" parTransId="{2202E5DD-0E5B-4F5C-9962-158EA3D21983}" sibTransId="{8248E1F5-3BE5-49FC-8913-5C58E055D874}"/>
    <dgm:cxn modelId="{9D39097B-0500-40F2-97F1-842FBCB05F92}" srcId="{6D4624D2-6CD9-4CA2-B823-3514B3AFC5F2}" destId="{4C065D6F-C8EB-4E13-AB86-6FB2AA862AA2}" srcOrd="2" destOrd="0" parTransId="{817FDC65-6AC2-4757-8121-CA9CDA3E8CDC}" sibTransId="{95B2AE16-E2AC-498A-A7E4-62D19FA392DA}"/>
    <dgm:cxn modelId="{1449C47B-DEBD-4EB8-82E4-2AAFF12BA6F5}" type="presOf" srcId="{B09D0B7E-7297-4321-9D2D-711B797DB702}" destId="{D00ADE45-8C31-4AB9-9F92-540B3BC94B4B}" srcOrd="0" destOrd="0" presId="urn:microsoft.com/office/officeart/2005/8/layout/vList5"/>
    <dgm:cxn modelId="{8FB5B790-6155-442F-82E1-82D6849E7627}" srcId="{6D4624D2-6CD9-4CA2-B823-3514B3AFC5F2}" destId="{0B9301BB-2196-45AE-88D4-BD9018E63157}" srcOrd="0" destOrd="0" parTransId="{F4357EA0-8EF7-4810-9027-07B8F22D0415}" sibTransId="{198F9518-02A6-41DE-AD6A-C64AC9B7A335}"/>
    <dgm:cxn modelId="{10D7AD94-66D3-4082-9A64-9801E94A15C3}" srcId="{6D4624D2-6CD9-4CA2-B823-3514B3AFC5F2}" destId="{A2095B08-6461-4BC5-8B01-9470372F522E}" srcOrd="5" destOrd="0" parTransId="{3C92BCE2-B713-45D2-B7EF-04B5DFE6C53B}" sibTransId="{E7DDBF91-0AD4-4E5D-BC24-A19A0A14F99F}"/>
    <dgm:cxn modelId="{1C73CD9F-E24B-4EAD-9FA5-0F49FB4677C9}" srcId="{6D4624D2-6CD9-4CA2-B823-3514B3AFC5F2}" destId="{0CC2A51D-E84F-4808-AEF0-6EB81C705F94}" srcOrd="4" destOrd="0" parTransId="{544B9D61-5BAF-4C39-8101-8C51AE6F4C20}" sibTransId="{D7457942-E69A-4921-9B7C-33EA4B67619D}"/>
    <dgm:cxn modelId="{17F345B0-B27A-4099-A118-89CDBFE04053}" type="presOf" srcId="{0B9301BB-2196-45AE-88D4-BD9018E63157}" destId="{0D736EB3-6F06-4FA6-9C69-CE62153EA373}" srcOrd="0" destOrd="0" presId="urn:microsoft.com/office/officeart/2005/8/layout/vList5"/>
    <dgm:cxn modelId="{B28DB5C4-4C6E-4A68-B1BC-4376CB2C86AC}" type="presOf" srcId="{EE77854D-C8D9-4402-8F11-1D1E866F8508}" destId="{A24039DC-3B74-4D5B-B7EA-074BF50C8AB8}" srcOrd="0" destOrd="0" presId="urn:microsoft.com/office/officeart/2005/8/layout/vList5"/>
    <dgm:cxn modelId="{9E7202D1-35DB-4460-B49D-D0B154DA71DC}" type="presOf" srcId="{E47F1A67-8316-453E-BB24-35FBEFFE2FA6}" destId="{1A48C43C-CA8B-4809-A38E-E611B85BB6B9}" srcOrd="0" destOrd="0" presId="urn:microsoft.com/office/officeart/2005/8/layout/vList5"/>
    <dgm:cxn modelId="{E0687EE6-B7A3-4F34-891B-9E34C3ECCC53}" srcId="{6D4624D2-6CD9-4CA2-B823-3514B3AFC5F2}" destId="{214E0038-C062-483F-856F-207F3573070F}" srcOrd="8" destOrd="0" parTransId="{4681762D-680A-478A-816E-F3A78A01A4AE}" sibTransId="{AC460F8F-AFF9-47DB-B845-0B5D4F45ADA3}"/>
    <dgm:cxn modelId="{72E040F0-4BF6-4E16-8992-A41C8E750461}" type="presOf" srcId="{0CC2A51D-E84F-4808-AEF0-6EB81C705F94}" destId="{629E8998-7C4D-4CC1-91BB-5C44B3750D75}" srcOrd="0" destOrd="0" presId="urn:microsoft.com/office/officeart/2005/8/layout/vList5"/>
    <dgm:cxn modelId="{B6D756F1-E7EB-4F08-8AB0-490339707CD3}" srcId="{6D4624D2-6CD9-4CA2-B823-3514B3AFC5F2}" destId="{B09D0B7E-7297-4321-9D2D-711B797DB702}" srcOrd="1" destOrd="0" parTransId="{44030E6C-6060-431F-9321-17F0790BA1C3}" sibTransId="{E39B8478-D35F-40C3-B960-102480A0FEC8}"/>
    <dgm:cxn modelId="{F24B71F5-9499-4C8D-B431-480F443D97E7}" type="presOf" srcId="{A2095B08-6461-4BC5-8B01-9470372F522E}" destId="{74240FA2-13F8-4E41-B408-AF499C2F6204}" srcOrd="0" destOrd="0" presId="urn:microsoft.com/office/officeart/2005/8/layout/vList5"/>
    <dgm:cxn modelId="{0EA736FA-BEED-439F-91DE-0E54654F38A9}" srcId="{6D4624D2-6CD9-4CA2-B823-3514B3AFC5F2}" destId="{B6519390-38C5-4B3F-869C-4FDC3F9DE935}" srcOrd="3" destOrd="0" parTransId="{3F0A2B05-EFDB-444D-A9B6-96A2266E4B22}" sibTransId="{ED296A14-864E-407E-8E78-4413B478A52D}"/>
    <dgm:cxn modelId="{FB505B61-95B2-4991-A64C-20E4C60D5FE4}" type="presParOf" srcId="{D0E5E306-CCF1-4093-9911-E15FC369C7A3}" destId="{C9A3EBC1-3C7A-4848-883D-D07DBCA5BB0F}" srcOrd="0" destOrd="0" presId="urn:microsoft.com/office/officeart/2005/8/layout/vList5"/>
    <dgm:cxn modelId="{0A18EA4A-AA97-48E3-B228-5A89560EB081}" type="presParOf" srcId="{C9A3EBC1-3C7A-4848-883D-D07DBCA5BB0F}" destId="{0D736EB3-6F06-4FA6-9C69-CE62153EA373}" srcOrd="0" destOrd="0" presId="urn:microsoft.com/office/officeart/2005/8/layout/vList5"/>
    <dgm:cxn modelId="{EB9E61AA-42B3-44C3-A1C7-FD1F876B317E}" type="presParOf" srcId="{D0E5E306-CCF1-4093-9911-E15FC369C7A3}" destId="{26772B34-DEC1-4C4F-8E10-996C1E7B502D}" srcOrd="1" destOrd="0" presId="urn:microsoft.com/office/officeart/2005/8/layout/vList5"/>
    <dgm:cxn modelId="{A6BEE5A9-DFC6-47F8-AAB2-D3FD6B34522E}" type="presParOf" srcId="{D0E5E306-CCF1-4093-9911-E15FC369C7A3}" destId="{EB628AAD-B36B-486F-AAF1-53217F3B89B8}" srcOrd="2" destOrd="0" presId="urn:microsoft.com/office/officeart/2005/8/layout/vList5"/>
    <dgm:cxn modelId="{BCE34B3D-3FCB-4914-87DD-B136647DF647}" type="presParOf" srcId="{EB628AAD-B36B-486F-AAF1-53217F3B89B8}" destId="{D00ADE45-8C31-4AB9-9F92-540B3BC94B4B}" srcOrd="0" destOrd="0" presId="urn:microsoft.com/office/officeart/2005/8/layout/vList5"/>
    <dgm:cxn modelId="{990EC14E-B617-4FA5-83E5-86FAA8CAA49A}" type="presParOf" srcId="{D0E5E306-CCF1-4093-9911-E15FC369C7A3}" destId="{DCF7AB2D-EE2E-4226-9A43-38DB4D7F44D2}" srcOrd="3" destOrd="0" presId="urn:microsoft.com/office/officeart/2005/8/layout/vList5"/>
    <dgm:cxn modelId="{01F4FA31-8E7D-436A-8EED-AAE60EA55D94}" type="presParOf" srcId="{D0E5E306-CCF1-4093-9911-E15FC369C7A3}" destId="{5C003950-BFAC-44B5-BAF2-5C175D7876F6}" srcOrd="4" destOrd="0" presId="urn:microsoft.com/office/officeart/2005/8/layout/vList5"/>
    <dgm:cxn modelId="{5ABD85DF-DBA7-4ECA-979B-4AE00D2BE069}" type="presParOf" srcId="{5C003950-BFAC-44B5-BAF2-5C175D7876F6}" destId="{4258DB79-2492-4EB4-B012-1C986BF1C2DC}" srcOrd="0" destOrd="0" presId="urn:microsoft.com/office/officeart/2005/8/layout/vList5"/>
    <dgm:cxn modelId="{BCEE604C-96B5-42D0-8F4F-52814F30F6A1}" type="presParOf" srcId="{D0E5E306-CCF1-4093-9911-E15FC369C7A3}" destId="{3981B33D-249D-4BF5-8C07-D77E44CBD9D2}" srcOrd="5" destOrd="0" presId="urn:microsoft.com/office/officeart/2005/8/layout/vList5"/>
    <dgm:cxn modelId="{4E3D2164-DA3B-4C2A-A8F5-EB894FC6525F}" type="presParOf" srcId="{D0E5E306-CCF1-4093-9911-E15FC369C7A3}" destId="{4F4F02D9-F1C3-4509-A7C3-AB921BA78222}" srcOrd="6" destOrd="0" presId="urn:microsoft.com/office/officeart/2005/8/layout/vList5"/>
    <dgm:cxn modelId="{72500381-78D1-4DA9-A35E-3BF16E6A6B70}" type="presParOf" srcId="{4F4F02D9-F1C3-4509-A7C3-AB921BA78222}" destId="{A494602D-EE75-4224-80D1-906BE7C7D11A}" srcOrd="0" destOrd="0" presId="urn:microsoft.com/office/officeart/2005/8/layout/vList5"/>
    <dgm:cxn modelId="{DBFBAF89-620A-4A8B-AB30-B26040DA148A}" type="presParOf" srcId="{D0E5E306-CCF1-4093-9911-E15FC369C7A3}" destId="{CD545CD3-456F-484A-93C2-A6C61E3118A9}" srcOrd="7" destOrd="0" presId="urn:microsoft.com/office/officeart/2005/8/layout/vList5"/>
    <dgm:cxn modelId="{F8E7F2FC-790E-4F04-9B5A-B40CE784D657}" type="presParOf" srcId="{D0E5E306-CCF1-4093-9911-E15FC369C7A3}" destId="{AE113AF7-D95C-4486-BDAE-17FC19C30176}" srcOrd="8" destOrd="0" presId="urn:microsoft.com/office/officeart/2005/8/layout/vList5"/>
    <dgm:cxn modelId="{20E09C11-F061-4FC6-ADF0-309BBB0D32DE}" type="presParOf" srcId="{AE113AF7-D95C-4486-BDAE-17FC19C30176}" destId="{629E8998-7C4D-4CC1-91BB-5C44B3750D75}" srcOrd="0" destOrd="0" presId="urn:microsoft.com/office/officeart/2005/8/layout/vList5"/>
    <dgm:cxn modelId="{377B884F-3970-4FB7-B0EE-388F484B897F}" type="presParOf" srcId="{D0E5E306-CCF1-4093-9911-E15FC369C7A3}" destId="{9AC7D7A6-FA90-412C-B4F6-3B19EE234674}" srcOrd="9" destOrd="0" presId="urn:microsoft.com/office/officeart/2005/8/layout/vList5"/>
    <dgm:cxn modelId="{36EC5E86-1C2F-4267-8592-7547274619F8}" type="presParOf" srcId="{D0E5E306-CCF1-4093-9911-E15FC369C7A3}" destId="{7828AFFF-544E-4DE3-85AA-D8AFE9815A74}" srcOrd="10" destOrd="0" presId="urn:microsoft.com/office/officeart/2005/8/layout/vList5"/>
    <dgm:cxn modelId="{1D706193-B527-44B5-A2AB-19021143990B}" type="presParOf" srcId="{7828AFFF-544E-4DE3-85AA-D8AFE9815A74}" destId="{74240FA2-13F8-4E41-B408-AF499C2F6204}" srcOrd="0" destOrd="0" presId="urn:microsoft.com/office/officeart/2005/8/layout/vList5"/>
    <dgm:cxn modelId="{4469C6C3-D7CF-44A7-932F-5896751C20E9}" type="presParOf" srcId="{D0E5E306-CCF1-4093-9911-E15FC369C7A3}" destId="{52502A3F-E29C-421A-B2B2-FEC09B26725B}" srcOrd="11" destOrd="0" presId="urn:microsoft.com/office/officeart/2005/8/layout/vList5"/>
    <dgm:cxn modelId="{DCB7BC5A-639C-4DB6-940D-CE23319446D2}" type="presParOf" srcId="{D0E5E306-CCF1-4093-9911-E15FC369C7A3}" destId="{7221C8FC-4EBD-4F2E-A36A-84C0B122D613}" srcOrd="12" destOrd="0" presId="urn:microsoft.com/office/officeart/2005/8/layout/vList5"/>
    <dgm:cxn modelId="{C26FA65F-9C43-46AB-87FE-6411410ADC10}" type="presParOf" srcId="{7221C8FC-4EBD-4F2E-A36A-84C0B122D613}" destId="{1A48C43C-CA8B-4809-A38E-E611B85BB6B9}" srcOrd="0" destOrd="0" presId="urn:microsoft.com/office/officeart/2005/8/layout/vList5"/>
    <dgm:cxn modelId="{B3EA3841-1653-43C0-899C-136CB97AE5AE}" type="presParOf" srcId="{D0E5E306-CCF1-4093-9911-E15FC369C7A3}" destId="{21A491AA-811A-43D1-802F-53E44F4E27F0}" srcOrd="13" destOrd="0" presId="urn:microsoft.com/office/officeart/2005/8/layout/vList5"/>
    <dgm:cxn modelId="{54F248C7-BE76-4BA5-96DA-E0B597760D62}" type="presParOf" srcId="{D0E5E306-CCF1-4093-9911-E15FC369C7A3}" destId="{7A262310-F2B3-4C4C-A0E2-EDD5C95D9B84}" srcOrd="14" destOrd="0" presId="urn:microsoft.com/office/officeart/2005/8/layout/vList5"/>
    <dgm:cxn modelId="{FCEA57A8-3A92-45A3-A936-BCCF1C0BFFC1}" type="presParOf" srcId="{7A262310-F2B3-4C4C-A0E2-EDD5C95D9B84}" destId="{A24039DC-3B74-4D5B-B7EA-074BF50C8AB8}" srcOrd="0" destOrd="0" presId="urn:microsoft.com/office/officeart/2005/8/layout/vList5"/>
    <dgm:cxn modelId="{A526D3A9-1BBD-4B6C-B032-0BD9381E315F}" type="presParOf" srcId="{D0E5E306-CCF1-4093-9911-E15FC369C7A3}" destId="{60DFE25A-EE7E-4746-B6D5-A88A143692AB}" srcOrd="15" destOrd="0" presId="urn:microsoft.com/office/officeart/2005/8/layout/vList5"/>
    <dgm:cxn modelId="{1DFFE96E-1F33-44C1-AA04-65AA621AAA02}" type="presParOf" srcId="{D0E5E306-CCF1-4093-9911-E15FC369C7A3}" destId="{EE7747AE-F774-4AF1-BA04-AA20C29EF717}" srcOrd="16" destOrd="0" presId="urn:microsoft.com/office/officeart/2005/8/layout/vList5"/>
    <dgm:cxn modelId="{64B3BCB3-9216-4B3A-B442-737D367B07A2}" type="presParOf" srcId="{EE7747AE-F774-4AF1-BA04-AA20C29EF717}" destId="{5F620C6B-E836-46A4-A593-99FB4F40239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E7B1B-B81C-46F0-B919-49EF7C8847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A6AFA2-CF7A-43F8-9022-DCE0CBD31010}">
      <dgm:prSet/>
      <dgm:spPr/>
      <dgm:t>
        <a:bodyPr/>
        <a:lstStyle/>
        <a:p>
          <a:r>
            <a:rPr lang="en-US"/>
            <a:t>1 GHz 32-bit (x86) or 64-bit (x64) CPU</a:t>
          </a:r>
        </a:p>
      </dgm:t>
    </dgm:pt>
    <dgm:pt modelId="{8243BA76-0102-4062-987A-70BF59FB823C}" type="parTrans" cxnId="{F4F5254C-FFE8-4907-A348-0F05EFB7AE36}">
      <dgm:prSet/>
      <dgm:spPr/>
      <dgm:t>
        <a:bodyPr/>
        <a:lstStyle/>
        <a:p>
          <a:endParaRPr lang="en-US"/>
        </a:p>
      </dgm:t>
    </dgm:pt>
    <dgm:pt modelId="{88F5773B-12EB-4DC5-A0BB-6BBFD582E539}" type="sibTrans" cxnId="{F4F5254C-FFE8-4907-A348-0F05EFB7AE36}">
      <dgm:prSet/>
      <dgm:spPr/>
      <dgm:t>
        <a:bodyPr/>
        <a:lstStyle/>
        <a:p>
          <a:endParaRPr lang="en-US"/>
        </a:p>
      </dgm:t>
    </dgm:pt>
    <dgm:pt modelId="{EC683844-259B-4E66-B83F-EC7D36035426}">
      <dgm:prSet/>
      <dgm:spPr/>
      <dgm:t>
        <a:bodyPr/>
        <a:lstStyle/>
        <a:p>
          <a:r>
            <a:rPr lang="en-US"/>
            <a:t>1 GB of RAM</a:t>
          </a:r>
        </a:p>
      </dgm:t>
    </dgm:pt>
    <dgm:pt modelId="{3EE10024-9331-4612-9C78-2EF71F38DC81}" type="parTrans" cxnId="{4F719DF0-0D08-40E0-833C-87735446513C}">
      <dgm:prSet/>
      <dgm:spPr/>
      <dgm:t>
        <a:bodyPr/>
        <a:lstStyle/>
        <a:p>
          <a:endParaRPr lang="en-US"/>
        </a:p>
      </dgm:t>
    </dgm:pt>
    <dgm:pt modelId="{74186E82-D31B-4A36-8F71-9B0A12DFD413}" type="sibTrans" cxnId="{4F719DF0-0D08-40E0-833C-87735446513C}">
      <dgm:prSet/>
      <dgm:spPr/>
      <dgm:t>
        <a:bodyPr/>
        <a:lstStyle/>
        <a:p>
          <a:endParaRPr lang="en-US"/>
        </a:p>
      </dgm:t>
    </dgm:pt>
    <dgm:pt modelId="{FB539288-3318-4453-A6D3-CAF032390583}">
      <dgm:prSet/>
      <dgm:spPr/>
      <dgm:t>
        <a:bodyPr/>
        <a:lstStyle/>
        <a:p>
          <a:r>
            <a:rPr lang="en-US"/>
            <a:t>128 MB of graphics memory</a:t>
          </a:r>
        </a:p>
      </dgm:t>
    </dgm:pt>
    <dgm:pt modelId="{F1FF417D-6A46-413B-A76A-365234BEC31B}" type="parTrans" cxnId="{34C78AA8-8C5F-42EA-A3DB-1DEFF68066B3}">
      <dgm:prSet/>
      <dgm:spPr/>
      <dgm:t>
        <a:bodyPr/>
        <a:lstStyle/>
        <a:p>
          <a:endParaRPr lang="en-US"/>
        </a:p>
      </dgm:t>
    </dgm:pt>
    <dgm:pt modelId="{1FDF381B-D8E7-4558-9691-9EC214957E4A}" type="sibTrans" cxnId="{34C78AA8-8C5F-42EA-A3DB-1DEFF68066B3}">
      <dgm:prSet/>
      <dgm:spPr/>
      <dgm:t>
        <a:bodyPr/>
        <a:lstStyle/>
        <a:p>
          <a:endParaRPr lang="en-US"/>
        </a:p>
      </dgm:t>
    </dgm:pt>
    <dgm:pt modelId="{0E0E373A-28DA-48E6-A5E4-FF8FBBD066EB}">
      <dgm:prSet/>
      <dgm:spPr/>
      <dgm:t>
        <a:bodyPr/>
        <a:lstStyle/>
        <a:p>
          <a:r>
            <a:rPr lang="en-US"/>
            <a:t>2 GB of storage</a:t>
          </a:r>
        </a:p>
      </dgm:t>
    </dgm:pt>
    <dgm:pt modelId="{6A3DB45A-F66D-48DC-AB53-A6E0C65B0BB8}" type="parTrans" cxnId="{367F5634-4C03-497B-A79B-91EFC3EA337E}">
      <dgm:prSet/>
      <dgm:spPr/>
      <dgm:t>
        <a:bodyPr/>
        <a:lstStyle/>
        <a:p>
          <a:endParaRPr lang="en-US"/>
        </a:p>
      </dgm:t>
    </dgm:pt>
    <dgm:pt modelId="{76123A49-0CA2-47FC-9A21-E7639308E41F}" type="sibTrans" cxnId="{367F5634-4C03-497B-A79B-91EFC3EA337E}">
      <dgm:prSet/>
      <dgm:spPr/>
      <dgm:t>
        <a:bodyPr/>
        <a:lstStyle/>
        <a:p>
          <a:endParaRPr lang="en-US"/>
        </a:p>
      </dgm:t>
    </dgm:pt>
    <dgm:pt modelId="{F78B9988-2504-4603-93A6-3D1910C7F36E}" type="pres">
      <dgm:prSet presAssocID="{6E5E7B1B-B81C-46F0-B919-49EF7C8847A9}" presName="linear" presStyleCnt="0">
        <dgm:presLayoutVars>
          <dgm:animLvl val="lvl"/>
          <dgm:resizeHandles val="exact"/>
        </dgm:presLayoutVars>
      </dgm:prSet>
      <dgm:spPr/>
    </dgm:pt>
    <dgm:pt modelId="{BF39F33F-EF64-4239-B035-8316FF51ED89}" type="pres">
      <dgm:prSet presAssocID="{F4A6AFA2-CF7A-43F8-9022-DCE0CBD310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18209-9DBB-4E2E-901E-78E7F034C62B}" type="pres">
      <dgm:prSet presAssocID="{88F5773B-12EB-4DC5-A0BB-6BBFD582E539}" presName="spacer" presStyleCnt="0"/>
      <dgm:spPr/>
    </dgm:pt>
    <dgm:pt modelId="{5B70D6FD-31E2-4A46-80C2-40FEF442A73F}" type="pres">
      <dgm:prSet presAssocID="{EC683844-259B-4E66-B83F-EC7D360354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6C504F-06D2-40E4-929A-EA969FC12514}" type="pres">
      <dgm:prSet presAssocID="{74186E82-D31B-4A36-8F71-9B0A12DFD413}" presName="spacer" presStyleCnt="0"/>
      <dgm:spPr/>
    </dgm:pt>
    <dgm:pt modelId="{099940FF-F5AA-40D9-BC6B-4BB3ED70CB89}" type="pres">
      <dgm:prSet presAssocID="{FB539288-3318-4453-A6D3-CAF0323905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DEF046-EEFF-4347-89A7-1455CC636944}" type="pres">
      <dgm:prSet presAssocID="{1FDF381B-D8E7-4558-9691-9EC214957E4A}" presName="spacer" presStyleCnt="0"/>
      <dgm:spPr/>
    </dgm:pt>
    <dgm:pt modelId="{78F20C90-71E4-44C7-9D5A-0DA7636D0622}" type="pres">
      <dgm:prSet presAssocID="{0E0E373A-28DA-48E6-A5E4-FF8FBBD066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70490C-F1C8-4306-B50C-E47D86422879}" type="presOf" srcId="{F4A6AFA2-CF7A-43F8-9022-DCE0CBD31010}" destId="{BF39F33F-EF64-4239-B035-8316FF51ED89}" srcOrd="0" destOrd="0" presId="urn:microsoft.com/office/officeart/2005/8/layout/vList2"/>
    <dgm:cxn modelId="{367F5634-4C03-497B-A79B-91EFC3EA337E}" srcId="{6E5E7B1B-B81C-46F0-B919-49EF7C8847A9}" destId="{0E0E373A-28DA-48E6-A5E4-FF8FBBD066EB}" srcOrd="3" destOrd="0" parTransId="{6A3DB45A-F66D-48DC-AB53-A6E0C65B0BB8}" sibTransId="{76123A49-0CA2-47FC-9A21-E7639308E41F}"/>
    <dgm:cxn modelId="{F4F5254C-FFE8-4907-A348-0F05EFB7AE36}" srcId="{6E5E7B1B-B81C-46F0-B919-49EF7C8847A9}" destId="{F4A6AFA2-CF7A-43F8-9022-DCE0CBD31010}" srcOrd="0" destOrd="0" parTransId="{8243BA76-0102-4062-987A-70BF59FB823C}" sibTransId="{88F5773B-12EB-4DC5-A0BB-6BBFD582E539}"/>
    <dgm:cxn modelId="{339D299B-AD8A-4597-ACAA-AB0E2C45A631}" type="presOf" srcId="{FB539288-3318-4453-A6D3-CAF032390583}" destId="{099940FF-F5AA-40D9-BC6B-4BB3ED70CB89}" srcOrd="0" destOrd="0" presId="urn:microsoft.com/office/officeart/2005/8/layout/vList2"/>
    <dgm:cxn modelId="{1E4DD5A0-8A49-478E-8C2F-302902844DD4}" type="presOf" srcId="{6E5E7B1B-B81C-46F0-B919-49EF7C8847A9}" destId="{F78B9988-2504-4603-93A6-3D1910C7F36E}" srcOrd="0" destOrd="0" presId="urn:microsoft.com/office/officeart/2005/8/layout/vList2"/>
    <dgm:cxn modelId="{34C78AA8-8C5F-42EA-A3DB-1DEFF68066B3}" srcId="{6E5E7B1B-B81C-46F0-B919-49EF7C8847A9}" destId="{FB539288-3318-4453-A6D3-CAF032390583}" srcOrd="2" destOrd="0" parTransId="{F1FF417D-6A46-413B-A76A-365234BEC31B}" sibTransId="{1FDF381B-D8E7-4558-9691-9EC214957E4A}"/>
    <dgm:cxn modelId="{3CFA87D7-085C-4E68-81FA-6C2F0E008337}" type="presOf" srcId="{0E0E373A-28DA-48E6-A5E4-FF8FBBD066EB}" destId="{78F20C90-71E4-44C7-9D5A-0DA7636D0622}" srcOrd="0" destOrd="0" presId="urn:microsoft.com/office/officeart/2005/8/layout/vList2"/>
    <dgm:cxn modelId="{4F719DF0-0D08-40E0-833C-87735446513C}" srcId="{6E5E7B1B-B81C-46F0-B919-49EF7C8847A9}" destId="{EC683844-259B-4E66-B83F-EC7D36035426}" srcOrd="1" destOrd="0" parTransId="{3EE10024-9331-4612-9C78-2EF71F38DC81}" sibTransId="{74186E82-D31B-4A36-8F71-9B0A12DFD413}"/>
    <dgm:cxn modelId="{8CA755FE-2841-4332-9225-C116CB3C2692}" type="presOf" srcId="{EC683844-259B-4E66-B83F-EC7D36035426}" destId="{5B70D6FD-31E2-4A46-80C2-40FEF442A73F}" srcOrd="0" destOrd="0" presId="urn:microsoft.com/office/officeart/2005/8/layout/vList2"/>
    <dgm:cxn modelId="{9870B4EC-BC7A-4E61-8C5E-790C798EB48C}" type="presParOf" srcId="{F78B9988-2504-4603-93A6-3D1910C7F36E}" destId="{BF39F33F-EF64-4239-B035-8316FF51ED89}" srcOrd="0" destOrd="0" presId="urn:microsoft.com/office/officeart/2005/8/layout/vList2"/>
    <dgm:cxn modelId="{16263473-1C49-4326-8A95-7C561E6FBB6A}" type="presParOf" srcId="{F78B9988-2504-4603-93A6-3D1910C7F36E}" destId="{1B318209-9DBB-4E2E-901E-78E7F034C62B}" srcOrd="1" destOrd="0" presId="urn:microsoft.com/office/officeart/2005/8/layout/vList2"/>
    <dgm:cxn modelId="{FF9AE818-E0EA-4A61-B130-D80DA3042AFA}" type="presParOf" srcId="{F78B9988-2504-4603-93A6-3D1910C7F36E}" destId="{5B70D6FD-31E2-4A46-80C2-40FEF442A73F}" srcOrd="2" destOrd="0" presId="urn:microsoft.com/office/officeart/2005/8/layout/vList2"/>
    <dgm:cxn modelId="{95A4184D-5B0D-47F9-9F5E-D1159CF6BBF8}" type="presParOf" srcId="{F78B9988-2504-4603-93A6-3D1910C7F36E}" destId="{8D6C504F-06D2-40E4-929A-EA969FC12514}" srcOrd="3" destOrd="0" presId="urn:microsoft.com/office/officeart/2005/8/layout/vList2"/>
    <dgm:cxn modelId="{158F493C-8EF5-4F26-B3CB-DEF93F377BF4}" type="presParOf" srcId="{F78B9988-2504-4603-93A6-3D1910C7F36E}" destId="{099940FF-F5AA-40D9-BC6B-4BB3ED70CB89}" srcOrd="4" destOrd="0" presId="urn:microsoft.com/office/officeart/2005/8/layout/vList2"/>
    <dgm:cxn modelId="{BB4D47D4-4DD9-4C8F-B9E3-38A22BAD5321}" type="presParOf" srcId="{F78B9988-2504-4603-93A6-3D1910C7F36E}" destId="{6EDEF046-EEFF-4347-89A7-1455CC636944}" srcOrd="5" destOrd="0" presId="urn:microsoft.com/office/officeart/2005/8/layout/vList2"/>
    <dgm:cxn modelId="{F58B8E78-7936-4B79-A812-1466EB950ED1}" type="presParOf" srcId="{F78B9988-2504-4603-93A6-3D1910C7F36E}" destId="{78F20C90-71E4-44C7-9D5A-0DA7636D06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F7FEA-20B0-4868-A10B-35F3FAC5BDC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5E20D-3393-48C3-AA4C-EBC2B902D855}">
      <dgm:prSet/>
      <dgm:spPr/>
      <dgm:t>
        <a:bodyPr/>
        <a:lstStyle/>
        <a:p>
          <a:r>
            <a:rPr lang="en-US"/>
            <a:t>With the Team</a:t>
          </a:r>
        </a:p>
      </dgm:t>
    </dgm:pt>
    <dgm:pt modelId="{31DC0EF4-2EF5-4729-BF64-1802CFA20D3C}" type="parTrans" cxnId="{92498DF1-4400-4093-A2EF-7AEB7A84BA95}">
      <dgm:prSet/>
      <dgm:spPr/>
      <dgm:t>
        <a:bodyPr/>
        <a:lstStyle/>
        <a:p>
          <a:endParaRPr lang="en-US"/>
        </a:p>
      </dgm:t>
    </dgm:pt>
    <dgm:pt modelId="{B72CA684-0B1B-47F4-952E-B17E141380D9}" type="sibTrans" cxnId="{92498DF1-4400-4093-A2EF-7AEB7A84BA95}">
      <dgm:prSet/>
      <dgm:spPr/>
      <dgm:t>
        <a:bodyPr/>
        <a:lstStyle/>
        <a:p>
          <a:endParaRPr lang="en-US"/>
        </a:p>
      </dgm:t>
    </dgm:pt>
    <dgm:pt modelId="{9E082D4B-9E3B-463E-A370-99A7F564DEBD}">
      <dgm:prSet/>
      <dgm:spPr/>
      <dgm:t>
        <a:bodyPr/>
        <a:lstStyle/>
        <a:p>
          <a:r>
            <a:rPr lang="en-US"/>
            <a:t>Availability</a:t>
          </a:r>
        </a:p>
      </dgm:t>
    </dgm:pt>
    <dgm:pt modelId="{64E73DAD-0D30-44C5-BF9B-0FBAA38FB3A0}" type="parTrans" cxnId="{EDEE3DF6-6934-49DB-87AA-57F463842C35}">
      <dgm:prSet/>
      <dgm:spPr/>
      <dgm:t>
        <a:bodyPr/>
        <a:lstStyle/>
        <a:p>
          <a:endParaRPr lang="en-US"/>
        </a:p>
      </dgm:t>
    </dgm:pt>
    <dgm:pt modelId="{077E9702-2F69-4491-988E-E789B62C64E0}" type="sibTrans" cxnId="{EDEE3DF6-6934-49DB-87AA-57F463842C35}">
      <dgm:prSet/>
      <dgm:spPr/>
      <dgm:t>
        <a:bodyPr/>
        <a:lstStyle/>
        <a:p>
          <a:endParaRPr lang="en-US"/>
        </a:p>
      </dgm:t>
    </dgm:pt>
    <dgm:pt modelId="{243906B7-430A-4332-867F-A30D126B91DA}">
      <dgm:prSet/>
      <dgm:spPr/>
      <dgm:t>
        <a:bodyPr/>
        <a:lstStyle/>
        <a:p>
          <a:r>
            <a:rPr lang="en-US"/>
            <a:t>Communication</a:t>
          </a:r>
        </a:p>
      </dgm:t>
    </dgm:pt>
    <dgm:pt modelId="{B3EC365B-193E-46B7-AD1A-832DE8B95FE3}" type="parTrans" cxnId="{95F4A995-2F87-4A6A-8D46-B7E0563FD741}">
      <dgm:prSet/>
      <dgm:spPr/>
      <dgm:t>
        <a:bodyPr/>
        <a:lstStyle/>
        <a:p>
          <a:endParaRPr lang="en-US"/>
        </a:p>
      </dgm:t>
    </dgm:pt>
    <dgm:pt modelId="{6C9E6616-715A-4630-93D3-E976315450C0}" type="sibTrans" cxnId="{95F4A995-2F87-4A6A-8D46-B7E0563FD741}">
      <dgm:prSet/>
      <dgm:spPr/>
      <dgm:t>
        <a:bodyPr/>
        <a:lstStyle/>
        <a:p>
          <a:endParaRPr lang="en-US"/>
        </a:p>
      </dgm:t>
    </dgm:pt>
    <dgm:pt modelId="{A5CB5263-9127-4C6F-89CC-18F027714775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39C13E3E-32B8-407A-8073-CC767EF86138}" type="parTrans" cxnId="{5FC9FA28-D5E8-4855-9BCB-1814255DD25F}">
      <dgm:prSet/>
      <dgm:spPr/>
      <dgm:t>
        <a:bodyPr/>
        <a:lstStyle/>
        <a:p>
          <a:endParaRPr lang="en-US"/>
        </a:p>
      </dgm:t>
    </dgm:pt>
    <dgm:pt modelId="{1DCEA0B3-C779-4E96-8CAB-2B5459B3F4EE}" type="sibTrans" cxnId="{5FC9FA28-D5E8-4855-9BCB-1814255DD25F}">
      <dgm:prSet/>
      <dgm:spPr/>
      <dgm:t>
        <a:bodyPr/>
        <a:lstStyle/>
        <a:p>
          <a:endParaRPr lang="en-US"/>
        </a:p>
      </dgm:t>
    </dgm:pt>
    <dgm:pt modelId="{DF315ED0-AA08-4018-BA3A-F24602EACF84}">
      <dgm:prSet/>
      <dgm:spPr/>
      <dgm:t>
        <a:bodyPr/>
        <a:lstStyle/>
        <a:p>
          <a:r>
            <a:rPr lang="en-US"/>
            <a:t>Inexperience with Frontend development</a:t>
          </a:r>
        </a:p>
      </dgm:t>
    </dgm:pt>
    <dgm:pt modelId="{51B05DA4-4A81-4FDF-9DA4-D04965E7E6BE}" type="parTrans" cxnId="{CE54BDD8-9D51-45F5-9451-A833033BDC4C}">
      <dgm:prSet/>
      <dgm:spPr/>
      <dgm:t>
        <a:bodyPr/>
        <a:lstStyle/>
        <a:p>
          <a:endParaRPr lang="en-US"/>
        </a:p>
      </dgm:t>
    </dgm:pt>
    <dgm:pt modelId="{3A7C3A43-D19A-4AF7-A752-1D9BC38DBB60}" type="sibTrans" cxnId="{CE54BDD8-9D51-45F5-9451-A833033BDC4C}">
      <dgm:prSet/>
      <dgm:spPr/>
      <dgm:t>
        <a:bodyPr/>
        <a:lstStyle/>
        <a:p>
          <a:endParaRPr lang="en-US"/>
        </a:p>
      </dgm:t>
    </dgm:pt>
    <dgm:pt modelId="{42F4730F-DCDE-4D01-AD58-535F032EDA6B}">
      <dgm:prSet/>
      <dgm:spPr/>
      <dgm:t>
        <a:bodyPr/>
        <a:lstStyle/>
        <a:p>
          <a:r>
            <a:rPr lang="en-US"/>
            <a:t>With the Application</a:t>
          </a:r>
        </a:p>
      </dgm:t>
    </dgm:pt>
    <dgm:pt modelId="{2071DC33-3EFB-4AA0-98DC-410053EB8DB6}" type="parTrans" cxnId="{8EB03E6B-D299-4288-937C-706C9590E31B}">
      <dgm:prSet/>
      <dgm:spPr/>
      <dgm:t>
        <a:bodyPr/>
        <a:lstStyle/>
        <a:p>
          <a:endParaRPr lang="en-US"/>
        </a:p>
      </dgm:t>
    </dgm:pt>
    <dgm:pt modelId="{F9AD4FD5-273C-4FDF-829A-38F0202C3D56}" type="sibTrans" cxnId="{8EB03E6B-D299-4288-937C-706C9590E31B}">
      <dgm:prSet/>
      <dgm:spPr/>
      <dgm:t>
        <a:bodyPr/>
        <a:lstStyle/>
        <a:p>
          <a:endParaRPr lang="en-US"/>
        </a:p>
      </dgm:t>
    </dgm:pt>
    <dgm:pt modelId="{0ECE0F79-8097-4FE2-942D-4EC4D921C676}">
      <dgm:prSet/>
      <dgm:spPr/>
      <dgm:t>
        <a:bodyPr/>
        <a:lstStyle/>
        <a:p>
          <a:r>
            <a:rPr lang="en-US"/>
            <a:t>Backend deleted data from JSON file</a:t>
          </a:r>
        </a:p>
      </dgm:t>
    </dgm:pt>
    <dgm:pt modelId="{C75EC07E-8FAC-4247-9F5F-6655968F28F7}" type="parTrans" cxnId="{F82C37CC-0072-469D-A69B-1EDCA7A59037}">
      <dgm:prSet/>
      <dgm:spPr/>
      <dgm:t>
        <a:bodyPr/>
        <a:lstStyle/>
        <a:p>
          <a:endParaRPr lang="en-US"/>
        </a:p>
      </dgm:t>
    </dgm:pt>
    <dgm:pt modelId="{050BA90A-4757-47B2-9F54-E4813272FF1F}" type="sibTrans" cxnId="{F82C37CC-0072-469D-A69B-1EDCA7A59037}">
      <dgm:prSet/>
      <dgm:spPr/>
      <dgm:t>
        <a:bodyPr/>
        <a:lstStyle/>
        <a:p>
          <a:endParaRPr lang="en-US"/>
        </a:p>
      </dgm:t>
    </dgm:pt>
    <dgm:pt modelId="{D543926A-B902-4B88-B18A-9CB94DCECC27}">
      <dgm:prSet/>
      <dgm:spPr/>
      <dgm:t>
        <a:bodyPr/>
        <a:lstStyle/>
        <a:p>
          <a:r>
            <a:rPr lang="en-US"/>
            <a:t>Duplicate questions</a:t>
          </a:r>
        </a:p>
      </dgm:t>
    </dgm:pt>
    <dgm:pt modelId="{F2546D3B-5E0B-41BE-B17D-6E15D791FDE3}" type="parTrans" cxnId="{64F7828B-74AF-40F6-B746-BC5F77591121}">
      <dgm:prSet/>
      <dgm:spPr/>
      <dgm:t>
        <a:bodyPr/>
        <a:lstStyle/>
        <a:p>
          <a:endParaRPr lang="en-US"/>
        </a:p>
      </dgm:t>
    </dgm:pt>
    <dgm:pt modelId="{FEDF5737-A0B9-49D5-8C8F-482908D2041C}" type="sibTrans" cxnId="{64F7828B-74AF-40F6-B746-BC5F77591121}">
      <dgm:prSet/>
      <dgm:spPr/>
      <dgm:t>
        <a:bodyPr/>
        <a:lstStyle/>
        <a:p>
          <a:endParaRPr lang="en-US"/>
        </a:p>
      </dgm:t>
    </dgm:pt>
    <dgm:pt modelId="{AAFAA1A3-0394-424F-BA8B-3EE637B42659}">
      <dgm:prSet/>
      <dgm:spPr/>
      <dgm:t>
        <a:bodyPr/>
        <a:lstStyle/>
        <a:p>
          <a:r>
            <a:rPr lang="en-US"/>
            <a:t>Python GUI Language</a:t>
          </a:r>
        </a:p>
      </dgm:t>
    </dgm:pt>
    <dgm:pt modelId="{F509BD8E-7B5F-480F-9C59-48322CEB8D59}" type="parTrans" cxnId="{8313A9C9-6579-4CBF-817B-0ECCEB490A68}">
      <dgm:prSet/>
      <dgm:spPr/>
      <dgm:t>
        <a:bodyPr/>
        <a:lstStyle/>
        <a:p>
          <a:endParaRPr lang="en-US"/>
        </a:p>
      </dgm:t>
    </dgm:pt>
    <dgm:pt modelId="{FB1D63A8-2462-41FD-B97D-2AFCA980D6EF}" type="sibTrans" cxnId="{8313A9C9-6579-4CBF-817B-0ECCEB490A68}">
      <dgm:prSet/>
      <dgm:spPr/>
      <dgm:t>
        <a:bodyPr/>
        <a:lstStyle/>
        <a:p>
          <a:endParaRPr lang="en-US"/>
        </a:p>
      </dgm:t>
    </dgm:pt>
    <dgm:pt modelId="{E7B39141-6114-467E-A58E-74ED38BC03B2}">
      <dgm:prSet/>
      <dgm:spPr/>
      <dgm:t>
        <a:bodyPr/>
        <a:lstStyle/>
        <a:p>
          <a:r>
            <a:rPr lang="en-US"/>
            <a:t>UI Design</a:t>
          </a:r>
        </a:p>
      </dgm:t>
    </dgm:pt>
    <dgm:pt modelId="{BBBFB169-8DC0-410F-92AB-ED39385A7957}" type="parTrans" cxnId="{D0658D6F-A24F-4BBC-BD82-FC467189684F}">
      <dgm:prSet/>
      <dgm:spPr/>
      <dgm:t>
        <a:bodyPr/>
        <a:lstStyle/>
        <a:p>
          <a:endParaRPr lang="en-US"/>
        </a:p>
      </dgm:t>
    </dgm:pt>
    <dgm:pt modelId="{3BDFB323-B886-4F5A-B2D6-BFA2E578AFD2}" type="sibTrans" cxnId="{D0658D6F-A24F-4BBC-BD82-FC467189684F}">
      <dgm:prSet/>
      <dgm:spPr/>
      <dgm:t>
        <a:bodyPr/>
        <a:lstStyle/>
        <a:p>
          <a:endParaRPr lang="en-US"/>
        </a:p>
      </dgm:t>
    </dgm:pt>
    <dgm:pt modelId="{778C9092-0DA6-4457-AA5C-5750E8E00EBD}">
      <dgm:prSet/>
      <dgm:spPr/>
      <dgm:t>
        <a:bodyPr/>
        <a:lstStyle/>
        <a:p>
          <a:r>
            <a:rPr lang="en-US"/>
            <a:t>Tool failure</a:t>
          </a:r>
        </a:p>
      </dgm:t>
    </dgm:pt>
    <dgm:pt modelId="{A155898D-D42A-489B-9379-449D86154814}" type="parTrans" cxnId="{F69AD8EF-5789-4ACE-9736-19C9C138B8D5}">
      <dgm:prSet/>
      <dgm:spPr/>
      <dgm:t>
        <a:bodyPr/>
        <a:lstStyle/>
        <a:p>
          <a:endParaRPr lang="en-US"/>
        </a:p>
      </dgm:t>
    </dgm:pt>
    <dgm:pt modelId="{38F612BD-2D9D-4AD6-869E-A459A0AB51A5}" type="sibTrans" cxnId="{F69AD8EF-5789-4ACE-9736-19C9C138B8D5}">
      <dgm:prSet/>
      <dgm:spPr/>
      <dgm:t>
        <a:bodyPr/>
        <a:lstStyle/>
        <a:p>
          <a:endParaRPr lang="en-US"/>
        </a:p>
      </dgm:t>
    </dgm:pt>
    <dgm:pt modelId="{11C50553-648E-479C-A7AB-361A7795A1BC}" type="pres">
      <dgm:prSet presAssocID="{BC3F7FEA-20B0-4868-A10B-35F3FAC5BDC9}" presName="linear" presStyleCnt="0">
        <dgm:presLayoutVars>
          <dgm:dir/>
          <dgm:animLvl val="lvl"/>
          <dgm:resizeHandles val="exact"/>
        </dgm:presLayoutVars>
      </dgm:prSet>
      <dgm:spPr/>
    </dgm:pt>
    <dgm:pt modelId="{52F709DB-B45E-48C9-B43D-269C1891D9F9}" type="pres">
      <dgm:prSet presAssocID="{E375E20D-3393-48C3-AA4C-EBC2B902D855}" presName="parentLin" presStyleCnt="0"/>
      <dgm:spPr/>
    </dgm:pt>
    <dgm:pt modelId="{0ACFC51F-0F2C-4AE1-B836-1C673F789FED}" type="pres">
      <dgm:prSet presAssocID="{E375E20D-3393-48C3-AA4C-EBC2B902D855}" presName="parentLeftMargin" presStyleLbl="node1" presStyleIdx="0" presStyleCnt="2"/>
      <dgm:spPr/>
    </dgm:pt>
    <dgm:pt modelId="{8273481C-91DC-4E2C-9663-3736824B152D}" type="pres">
      <dgm:prSet presAssocID="{E375E20D-3393-48C3-AA4C-EBC2B902D8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A0FC37-1527-4478-93B8-D57BD5600FB6}" type="pres">
      <dgm:prSet presAssocID="{E375E20D-3393-48C3-AA4C-EBC2B902D855}" presName="negativeSpace" presStyleCnt="0"/>
      <dgm:spPr/>
    </dgm:pt>
    <dgm:pt modelId="{3A9B6768-E8BE-4423-B48C-508DAB5D8988}" type="pres">
      <dgm:prSet presAssocID="{E375E20D-3393-48C3-AA4C-EBC2B902D855}" presName="childText" presStyleLbl="conFgAcc1" presStyleIdx="0" presStyleCnt="2">
        <dgm:presLayoutVars>
          <dgm:bulletEnabled val="1"/>
        </dgm:presLayoutVars>
      </dgm:prSet>
      <dgm:spPr/>
    </dgm:pt>
    <dgm:pt modelId="{540EF261-22EE-4DB6-A7B7-CEEF4E7343C8}" type="pres">
      <dgm:prSet presAssocID="{B72CA684-0B1B-47F4-952E-B17E141380D9}" presName="spaceBetweenRectangles" presStyleCnt="0"/>
      <dgm:spPr/>
    </dgm:pt>
    <dgm:pt modelId="{7562B6FF-C22C-4BCA-BF30-A5529A9AFDA4}" type="pres">
      <dgm:prSet presAssocID="{42F4730F-DCDE-4D01-AD58-535F032EDA6B}" presName="parentLin" presStyleCnt="0"/>
      <dgm:spPr/>
    </dgm:pt>
    <dgm:pt modelId="{68A100D6-2FA1-47F0-9562-4E5D87C4BF06}" type="pres">
      <dgm:prSet presAssocID="{42F4730F-DCDE-4D01-AD58-535F032EDA6B}" presName="parentLeftMargin" presStyleLbl="node1" presStyleIdx="0" presStyleCnt="2"/>
      <dgm:spPr/>
    </dgm:pt>
    <dgm:pt modelId="{EDD2127D-7BA5-451B-93FB-A2AD2955DFCE}" type="pres">
      <dgm:prSet presAssocID="{42F4730F-DCDE-4D01-AD58-535F032EDA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F507BB-F6AE-4B24-B8BB-496D4A7A5A36}" type="pres">
      <dgm:prSet presAssocID="{42F4730F-DCDE-4D01-AD58-535F032EDA6B}" presName="negativeSpace" presStyleCnt="0"/>
      <dgm:spPr/>
    </dgm:pt>
    <dgm:pt modelId="{3CD03837-948B-46B2-B9A4-BC74B12C5A14}" type="pres">
      <dgm:prSet presAssocID="{42F4730F-DCDE-4D01-AD58-535F032EDA6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6FB01-17F8-4129-88EF-C0B7A4260F88}" type="presOf" srcId="{42F4730F-DCDE-4D01-AD58-535F032EDA6B}" destId="{68A100D6-2FA1-47F0-9562-4E5D87C4BF06}" srcOrd="0" destOrd="0" presId="urn:microsoft.com/office/officeart/2005/8/layout/list1"/>
    <dgm:cxn modelId="{EEFD8021-6F90-4895-AACA-918102258C28}" type="presOf" srcId="{0ECE0F79-8097-4FE2-942D-4EC4D921C676}" destId="{3CD03837-948B-46B2-B9A4-BC74B12C5A14}" srcOrd="0" destOrd="0" presId="urn:microsoft.com/office/officeart/2005/8/layout/list1"/>
    <dgm:cxn modelId="{5FC9FA28-D5E8-4855-9BCB-1814255DD25F}" srcId="{E375E20D-3393-48C3-AA4C-EBC2B902D855}" destId="{A5CB5263-9127-4C6F-89CC-18F027714775}" srcOrd="2" destOrd="0" parTransId="{39C13E3E-32B8-407A-8073-CC767EF86138}" sibTransId="{1DCEA0B3-C779-4E96-8CAB-2B5459B3F4EE}"/>
    <dgm:cxn modelId="{B97EA82D-9D26-47A7-9967-E57AFFBA339B}" type="presOf" srcId="{E7B39141-6114-467E-A58E-74ED38BC03B2}" destId="{3CD03837-948B-46B2-B9A4-BC74B12C5A14}" srcOrd="0" destOrd="3" presId="urn:microsoft.com/office/officeart/2005/8/layout/list1"/>
    <dgm:cxn modelId="{527A3C30-2A27-4B29-B8FD-9B7708003EB8}" type="presOf" srcId="{E375E20D-3393-48C3-AA4C-EBC2B902D855}" destId="{0ACFC51F-0F2C-4AE1-B836-1C673F789FED}" srcOrd="0" destOrd="0" presId="urn:microsoft.com/office/officeart/2005/8/layout/list1"/>
    <dgm:cxn modelId="{664EC460-8797-4845-873D-18EC3B279C08}" type="presOf" srcId="{DF315ED0-AA08-4018-BA3A-F24602EACF84}" destId="{3A9B6768-E8BE-4423-B48C-508DAB5D8988}" srcOrd="0" destOrd="3" presId="urn:microsoft.com/office/officeart/2005/8/layout/list1"/>
    <dgm:cxn modelId="{8EB03E6B-D299-4288-937C-706C9590E31B}" srcId="{BC3F7FEA-20B0-4868-A10B-35F3FAC5BDC9}" destId="{42F4730F-DCDE-4D01-AD58-535F032EDA6B}" srcOrd="1" destOrd="0" parTransId="{2071DC33-3EFB-4AA0-98DC-410053EB8DB6}" sibTransId="{F9AD4FD5-273C-4FDF-829A-38F0202C3D56}"/>
    <dgm:cxn modelId="{D0658D6F-A24F-4BBC-BD82-FC467189684F}" srcId="{42F4730F-DCDE-4D01-AD58-535F032EDA6B}" destId="{E7B39141-6114-467E-A58E-74ED38BC03B2}" srcOrd="3" destOrd="0" parTransId="{BBBFB169-8DC0-410F-92AB-ED39385A7957}" sibTransId="{3BDFB323-B886-4F5A-B2D6-BFA2E578AFD2}"/>
    <dgm:cxn modelId="{0AF19E8A-EC0F-468D-9532-C8E606FB8057}" type="presOf" srcId="{AAFAA1A3-0394-424F-BA8B-3EE637B42659}" destId="{3CD03837-948B-46B2-B9A4-BC74B12C5A14}" srcOrd="0" destOrd="2" presId="urn:microsoft.com/office/officeart/2005/8/layout/list1"/>
    <dgm:cxn modelId="{64F7828B-74AF-40F6-B746-BC5F77591121}" srcId="{42F4730F-DCDE-4D01-AD58-535F032EDA6B}" destId="{D543926A-B902-4B88-B18A-9CB94DCECC27}" srcOrd="1" destOrd="0" parTransId="{F2546D3B-5E0B-41BE-B17D-6E15D791FDE3}" sibTransId="{FEDF5737-A0B9-49D5-8C8F-482908D2041C}"/>
    <dgm:cxn modelId="{95F4A995-2F87-4A6A-8D46-B7E0563FD741}" srcId="{E375E20D-3393-48C3-AA4C-EBC2B902D855}" destId="{243906B7-430A-4332-867F-A30D126B91DA}" srcOrd="1" destOrd="0" parTransId="{B3EC365B-193E-46B7-AD1A-832DE8B95FE3}" sibTransId="{6C9E6616-715A-4630-93D3-E976315450C0}"/>
    <dgm:cxn modelId="{69F54198-0CB7-4585-965A-5100B9DDD53B}" type="presOf" srcId="{A5CB5263-9127-4C6F-89CC-18F027714775}" destId="{3A9B6768-E8BE-4423-B48C-508DAB5D8988}" srcOrd="0" destOrd="2" presId="urn:microsoft.com/office/officeart/2005/8/layout/list1"/>
    <dgm:cxn modelId="{CFC71CA6-1896-453C-A33E-20884751D152}" type="presOf" srcId="{BC3F7FEA-20B0-4868-A10B-35F3FAC5BDC9}" destId="{11C50553-648E-479C-A7AB-361A7795A1BC}" srcOrd="0" destOrd="0" presId="urn:microsoft.com/office/officeart/2005/8/layout/list1"/>
    <dgm:cxn modelId="{415935A6-03EA-46DF-B24E-EC5E0D2E04C3}" type="presOf" srcId="{243906B7-430A-4332-867F-A30D126B91DA}" destId="{3A9B6768-E8BE-4423-B48C-508DAB5D8988}" srcOrd="0" destOrd="1" presId="urn:microsoft.com/office/officeart/2005/8/layout/list1"/>
    <dgm:cxn modelId="{23A139AB-0CE2-4372-BDD0-9DE4AA2BB57C}" type="presOf" srcId="{42F4730F-DCDE-4D01-AD58-535F032EDA6B}" destId="{EDD2127D-7BA5-451B-93FB-A2AD2955DFCE}" srcOrd="1" destOrd="0" presId="urn:microsoft.com/office/officeart/2005/8/layout/list1"/>
    <dgm:cxn modelId="{919706C4-2523-4A8A-8E78-E41E30A79AB5}" type="presOf" srcId="{D543926A-B902-4B88-B18A-9CB94DCECC27}" destId="{3CD03837-948B-46B2-B9A4-BC74B12C5A14}" srcOrd="0" destOrd="1" presId="urn:microsoft.com/office/officeart/2005/8/layout/list1"/>
    <dgm:cxn modelId="{8313A9C9-6579-4CBF-817B-0ECCEB490A68}" srcId="{42F4730F-DCDE-4D01-AD58-535F032EDA6B}" destId="{AAFAA1A3-0394-424F-BA8B-3EE637B42659}" srcOrd="2" destOrd="0" parTransId="{F509BD8E-7B5F-480F-9C59-48322CEB8D59}" sibTransId="{FB1D63A8-2462-41FD-B97D-2AFCA980D6EF}"/>
    <dgm:cxn modelId="{F82C37CC-0072-469D-A69B-1EDCA7A59037}" srcId="{42F4730F-DCDE-4D01-AD58-535F032EDA6B}" destId="{0ECE0F79-8097-4FE2-942D-4EC4D921C676}" srcOrd="0" destOrd="0" parTransId="{C75EC07E-8FAC-4247-9F5F-6655968F28F7}" sibTransId="{050BA90A-4757-47B2-9F54-E4813272FF1F}"/>
    <dgm:cxn modelId="{5B5A60CD-4148-4181-83A9-F329249242BF}" type="presOf" srcId="{E375E20D-3393-48C3-AA4C-EBC2B902D855}" destId="{8273481C-91DC-4E2C-9663-3736824B152D}" srcOrd="1" destOrd="0" presId="urn:microsoft.com/office/officeart/2005/8/layout/list1"/>
    <dgm:cxn modelId="{CE54BDD8-9D51-45F5-9451-A833033BDC4C}" srcId="{E375E20D-3393-48C3-AA4C-EBC2B902D855}" destId="{DF315ED0-AA08-4018-BA3A-F24602EACF84}" srcOrd="3" destOrd="0" parTransId="{51B05DA4-4A81-4FDF-9DA4-D04965E7E6BE}" sibTransId="{3A7C3A43-D19A-4AF7-A752-1D9BC38DBB60}"/>
    <dgm:cxn modelId="{EC27CCE4-AD6D-4658-910E-5853EE5D3E4B}" type="presOf" srcId="{778C9092-0DA6-4457-AA5C-5750E8E00EBD}" destId="{3CD03837-948B-46B2-B9A4-BC74B12C5A14}" srcOrd="0" destOrd="4" presId="urn:microsoft.com/office/officeart/2005/8/layout/list1"/>
    <dgm:cxn modelId="{F69AD8EF-5789-4ACE-9736-19C9C138B8D5}" srcId="{42F4730F-DCDE-4D01-AD58-535F032EDA6B}" destId="{778C9092-0DA6-4457-AA5C-5750E8E00EBD}" srcOrd="4" destOrd="0" parTransId="{A155898D-D42A-489B-9379-449D86154814}" sibTransId="{38F612BD-2D9D-4AD6-869E-A459A0AB51A5}"/>
    <dgm:cxn modelId="{92498DF1-4400-4093-A2EF-7AEB7A84BA95}" srcId="{BC3F7FEA-20B0-4868-A10B-35F3FAC5BDC9}" destId="{E375E20D-3393-48C3-AA4C-EBC2B902D855}" srcOrd="0" destOrd="0" parTransId="{31DC0EF4-2EF5-4729-BF64-1802CFA20D3C}" sibTransId="{B72CA684-0B1B-47F4-952E-B17E141380D9}"/>
    <dgm:cxn modelId="{EDEE3DF6-6934-49DB-87AA-57F463842C35}" srcId="{E375E20D-3393-48C3-AA4C-EBC2B902D855}" destId="{9E082D4B-9E3B-463E-A370-99A7F564DEBD}" srcOrd="0" destOrd="0" parTransId="{64E73DAD-0D30-44C5-BF9B-0FBAA38FB3A0}" sibTransId="{077E9702-2F69-4491-988E-E789B62C64E0}"/>
    <dgm:cxn modelId="{43FF19FC-5002-4CA7-8FE3-A34A56C7CFD2}" type="presOf" srcId="{9E082D4B-9E3B-463E-A370-99A7F564DEBD}" destId="{3A9B6768-E8BE-4423-B48C-508DAB5D8988}" srcOrd="0" destOrd="0" presId="urn:microsoft.com/office/officeart/2005/8/layout/list1"/>
    <dgm:cxn modelId="{E5413222-460B-4525-B1B2-CDC8E5873A5A}" type="presParOf" srcId="{11C50553-648E-479C-A7AB-361A7795A1BC}" destId="{52F709DB-B45E-48C9-B43D-269C1891D9F9}" srcOrd="0" destOrd="0" presId="urn:microsoft.com/office/officeart/2005/8/layout/list1"/>
    <dgm:cxn modelId="{6C607D82-6E3D-404B-86A8-C5D57D168FE1}" type="presParOf" srcId="{52F709DB-B45E-48C9-B43D-269C1891D9F9}" destId="{0ACFC51F-0F2C-4AE1-B836-1C673F789FED}" srcOrd="0" destOrd="0" presId="urn:microsoft.com/office/officeart/2005/8/layout/list1"/>
    <dgm:cxn modelId="{1FC75A00-073F-41BE-8A75-0022F807D5B5}" type="presParOf" srcId="{52F709DB-B45E-48C9-B43D-269C1891D9F9}" destId="{8273481C-91DC-4E2C-9663-3736824B152D}" srcOrd="1" destOrd="0" presId="urn:microsoft.com/office/officeart/2005/8/layout/list1"/>
    <dgm:cxn modelId="{5701872F-C324-4713-B8DB-6F89878CD8F7}" type="presParOf" srcId="{11C50553-648E-479C-A7AB-361A7795A1BC}" destId="{9BA0FC37-1527-4478-93B8-D57BD5600FB6}" srcOrd="1" destOrd="0" presId="urn:microsoft.com/office/officeart/2005/8/layout/list1"/>
    <dgm:cxn modelId="{F0618181-D166-4BF3-AE13-C5C7EBAE073F}" type="presParOf" srcId="{11C50553-648E-479C-A7AB-361A7795A1BC}" destId="{3A9B6768-E8BE-4423-B48C-508DAB5D8988}" srcOrd="2" destOrd="0" presId="urn:microsoft.com/office/officeart/2005/8/layout/list1"/>
    <dgm:cxn modelId="{4CBB0A1B-DF10-4D1F-B834-2B627053F531}" type="presParOf" srcId="{11C50553-648E-479C-A7AB-361A7795A1BC}" destId="{540EF261-22EE-4DB6-A7B7-CEEF4E7343C8}" srcOrd="3" destOrd="0" presId="urn:microsoft.com/office/officeart/2005/8/layout/list1"/>
    <dgm:cxn modelId="{61721985-B49B-4C51-A27A-145F7E616BCD}" type="presParOf" srcId="{11C50553-648E-479C-A7AB-361A7795A1BC}" destId="{7562B6FF-C22C-4BCA-BF30-A5529A9AFDA4}" srcOrd="4" destOrd="0" presId="urn:microsoft.com/office/officeart/2005/8/layout/list1"/>
    <dgm:cxn modelId="{E20F7D99-5F14-4B80-9407-D90C48146A87}" type="presParOf" srcId="{7562B6FF-C22C-4BCA-BF30-A5529A9AFDA4}" destId="{68A100D6-2FA1-47F0-9562-4E5D87C4BF06}" srcOrd="0" destOrd="0" presId="urn:microsoft.com/office/officeart/2005/8/layout/list1"/>
    <dgm:cxn modelId="{64F3E6F6-398F-4B8A-A7EE-2E0D6518A6EB}" type="presParOf" srcId="{7562B6FF-C22C-4BCA-BF30-A5529A9AFDA4}" destId="{EDD2127D-7BA5-451B-93FB-A2AD2955DFCE}" srcOrd="1" destOrd="0" presId="urn:microsoft.com/office/officeart/2005/8/layout/list1"/>
    <dgm:cxn modelId="{AFF0CD3E-887D-4046-B68C-E12A1F9DF86B}" type="presParOf" srcId="{11C50553-648E-479C-A7AB-361A7795A1BC}" destId="{03F507BB-F6AE-4B24-B8BB-496D4A7A5A36}" srcOrd="5" destOrd="0" presId="urn:microsoft.com/office/officeart/2005/8/layout/list1"/>
    <dgm:cxn modelId="{82C3EE3F-173E-46B8-BF3F-7168F3EEA055}" type="presParOf" srcId="{11C50553-648E-479C-A7AB-361A7795A1BC}" destId="{3CD03837-948B-46B2-B9A4-BC74B12C5A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6EB3-6F06-4FA6-9C69-CE62153EA373}">
      <dsp:nvSpPr>
        <dsp:cNvPr id="0" name=""/>
        <dsp:cNvSpPr/>
      </dsp:nvSpPr>
      <dsp:spPr>
        <a:xfrm>
          <a:off x="752816" y="1490"/>
          <a:ext cx="3657605" cy="56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 Statement</a:t>
          </a:r>
        </a:p>
      </dsp:txBody>
      <dsp:txXfrm>
        <a:off x="780377" y="29051"/>
        <a:ext cx="3602483" cy="509468"/>
      </dsp:txXfrm>
    </dsp:sp>
    <dsp:sp modelId="{D00ADE45-8C31-4AB9-9F92-540B3BC94B4B}">
      <dsp:nvSpPr>
        <dsp:cNvPr id="0" name=""/>
        <dsp:cNvSpPr/>
      </dsp:nvSpPr>
      <dsp:spPr>
        <a:xfrm>
          <a:off x="752816" y="594310"/>
          <a:ext cx="3657605" cy="564590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System Design &amp; Tools</a:t>
          </a:r>
        </a:p>
      </dsp:txBody>
      <dsp:txXfrm>
        <a:off x="780377" y="621871"/>
        <a:ext cx="3602483" cy="509468"/>
      </dsp:txXfrm>
    </dsp:sp>
    <dsp:sp modelId="{4258DB79-2492-4EB4-B012-1C986BF1C2DC}">
      <dsp:nvSpPr>
        <dsp:cNvPr id="0" name=""/>
        <dsp:cNvSpPr/>
      </dsp:nvSpPr>
      <dsp:spPr>
        <a:xfrm>
          <a:off x="752816" y="1187130"/>
          <a:ext cx="3657605" cy="56459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 Model</a:t>
          </a:r>
        </a:p>
      </dsp:txBody>
      <dsp:txXfrm>
        <a:off x="780377" y="1214691"/>
        <a:ext cx="3602483" cy="509468"/>
      </dsp:txXfrm>
    </dsp:sp>
    <dsp:sp modelId="{A494602D-EE75-4224-80D1-906BE7C7D11A}">
      <dsp:nvSpPr>
        <dsp:cNvPr id="0" name=""/>
        <dsp:cNvSpPr/>
      </dsp:nvSpPr>
      <dsp:spPr>
        <a:xfrm>
          <a:off x="752816" y="1779950"/>
          <a:ext cx="3657605" cy="564590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Report</a:t>
          </a:r>
        </a:p>
      </dsp:txBody>
      <dsp:txXfrm>
        <a:off x="780377" y="1807511"/>
        <a:ext cx="3602483" cy="509468"/>
      </dsp:txXfrm>
    </dsp:sp>
    <dsp:sp modelId="{629E8998-7C4D-4CC1-91BB-5C44B3750D75}">
      <dsp:nvSpPr>
        <dsp:cNvPr id="0" name=""/>
        <dsp:cNvSpPr/>
      </dsp:nvSpPr>
      <dsp:spPr>
        <a:xfrm>
          <a:off x="752816" y="2372769"/>
          <a:ext cx="3657605" cy="56459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Problems and Issues</a:t>
          </a:r>
        </a:p>
      </dsp:txBody>
      <dsp:txXfrm>
        <a:off x="780377" y="2400330"/>
        <a:ext cx="3602483" cy="509468"/>
      </dsp:txXfrm>
    </dsp:sp>
    <dsp:sp modelId="{74240FA2-13F8-4E41-B408-AF499C2F6204}">
      <dsp:nvSpPr>
        <dsp:cNvPr id="0" name=""/>
        <dsp:cNvSpPr/>
      </dsp:nvSpPr>
      <dsp:spPr>
        <a:xfrm>
          <a:off x="752816" y="2965589"/>
          <a:ext cx="3657605" cy="564590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780377" y="2993150"/>
        <a:ext cx="3602483" cy="509468"/>
      </dsp:txXfrm>
    </dsp:sp>
    <dsp:sp modelId="{1A48C43C-CA8B-4809-A38E-E611B85BB6B9}">
      <dsp:nvSpPr>
        <dsp:cNvPr id="0" name=""/>
        <dsp:cNvSpPr/>
      </dsp:nvSpPr>
      <dsp:spPr>
        <a:xfrm>
          <a:off x="752816" y="3558409"/>
          <a:ext cx="3657605" cy="56459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Time?</a:t>
          </a:r>
        </a:p>
      </dsp:txBody>
      <dsp:txXfrm>
        <a:off x="780377" y="3585970"/>
        <a:ext cx="3602483" cy="509468"/>
      </dsp:txXfrm>
    </dsp:sp>
    <dsp:sp modelId="{A24039DC-3B74-4D5B-B7EA-074BF50C8AB8}">
      <dsp:nvSpPr>
        <dsp:cNvPr id="0" name=""/>
        <dsp:cNvSpPr/>
      </dsp:nvSpPr>
      <dsp:spPr>
        <a:xfrm>
          <a:off x="752816" y="4151229"/>
          <a:ext cx="3657605" cy="564590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Over?</a:t>
          </a:r>
        </a:p>
      </dsp:txBody>
      <dsp:txXfrm>
        <a:off x="780377" y="4178790"/>
        <a:ext cx="3602483" cy="509468"/>
      </dsp:txXfrm>
    </dsp:sp>
    <dsp:sp modelId="{5F620C6B-E836-46A4-A593-99FB4F402396}">
      <dsp:nvSpPr>
        <dsp:cNvPr id="0" name=""/>
        <dsp:cNvSpPr/>
      </dsp:nvSpPr>
      <dsp:spPr>
        <a:xfrm>
          <a:off x="752816" y="4744048"/>
          <a:ext cx="3657605" cy="5645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did we learn?</a:t>
          </a:r>
        </a:p>
      </dsp:txBody>
      <dsp:txXfrm>
        <a:off x="780377" y="4771609"/>
        <a:ext cx="3602483" cy="509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9F33F-EF64-4239-B035-8316FF51ED89}">
      <dsp:nvSpPr>
        <dsp:cNvPr id="0" name=""/>
        <dsp:cNvSpPr/>
      </dsp:nvSpPr>
      <dsp:spPr>
        <a:xfrm>
          <a:off x="0" y="54785"/>
          <a:ext cx="5163238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 GHz 32-bit (x86) or 64-bit (x64) CPU</a:t>
          </a:r>
        </a:p>
      </dsp:txBody>
      <dsp:txXfrm>
        <a:off x="60199" y="114984"/>
        <a:ext cx="5042840" cy="1112781"/>
      </dsp:txXfrm>
    </dsp:sp>
    <dsp:sp modelId="{5B70D6FD-31E2-4A46-80C2-40FEF442A73F}">
      <dsp:nvSpPr>
        <dsp:cNvPr id="0" name=""/>
        <dsp:cNvSpPr/>
      </dsp:nvSpPr>
      <dsp:spPr>
        <a:xfrm>
          <a:off x="0" y="1377245"/>
          <a:ext cx="5163238" cy="12331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 GB of RAM</a:t>
          </a:r>
        </a:p>
      </dsp:txBody>
      <dsp:txXfrm>
        <a:off x="60199" y="1437444"/>
        <a:ext cx="5042840" cy="1112781"/>
      </dsp:txXfrm>
    </dsp:sp>
    <dsp:sp modelId="{099940FF-F5AA-40D9-BC6B-4BB3ED70CB89}">
      <dsp:nvSpPr>
        <dsp:cNvPr id="0" name=""/>
        <dsp:cNvSpPr/>
      </dsp:nvSpPr>
      <dsp:spPr>
        <a:xfrm>
          <a:off x="0" y="2699705"/>
          <a:ext cx="5163238" cy="12331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128 MB of graphics memory</a:t>
          </a:r>
        </a:p>
      </dsp:txBody>
      <dsp:txXfrm>
        <a:off x="60199" y="2759904"/>
        <a:ext cx="5042840" cy="1112781"/>
      </dsp:txXfrm>
    </dsp:sp>
    <dsp:sp modelId="{78F20C90-71E4-44C7-9D5A-0DA7636D0622}">
      <dsp:nvSpPr>
        <dsp:cNvPr id="0" name=""/>
        <dsp:cNvSpPr/>
      </dsp:nvSpPr>
      <dsp:spPr>
        <a:xfrm>
          <a:off x="0" y="4022165"/>
          <a:ext cx="5163238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 GB of storage</a:t>
          </a:r>
        </a:p>
      </dsp:txBody>
      <dsp:txXfrm>
        <a:off x="60199" y="4082364"/>
        <a:ext cx="5042840" cy="111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B6768-E8BE-4423-B48C-508DAB5D8988}">
      <dsp:nvSpPr>
        <dsp:cNvPr id="0" name=""/>
        <dsp:cNvSpPr/>
      </dsp:nvSpPr>
      <dsp:spPr>
        <a:xfrm>
          <a:off x="0" y="349264"/>
          <a:ext cx="5163238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437388" rIns="4007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Availability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Communication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Time Management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Inexperience with Frontend development</a:t>
          </a:r>
        </a:p>
      </dsp:txBody>
      <dsp:txXfrm>
        <a:off x="0" y="349264"/>
        <a:ext cx="5163238" cy="2249100"/>
      </dsp:txXfrm>
    </dsp:sp>
    <dsp:sp modelId="{8273481C-91DC-4E2C-9663-3736824B152D}">
      <dsp:nvSpPr>
        <dsp:cNvPr id="0" name=""/>
        <dsp:cNvSpPr/>
      </dsp:nvSpPr>
      <dsp:spPr>
        <a:xfrm>
          <a:off x="258161" y="39304"/>
          <a:ext cx="3614267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the Team</a:t>
          </a:r>
        </a:p>
      </dsp:txBody>
      <dsp:txXfrm>
        <a:off x="288423" y="69566"/>
        <a:ext cx="3553743" cy="559396"/>
      </dsp:txXfrm>
    </dsp:sp>
    <dsp:sp modelId="{3CD03837-948B-46B2-B9A4-BC74B12C5A14}">
      <dsp:nvSpPr>
        <dsp:cNvPr id="0" name=""/>
        <dsp:cNvSpPr/>
      </dsp:nvSpPr>
      <dsp:spPr>
        <a:xfrm>
          <a:off x="0" y="3021725"/>
          <a:ext cx="5163238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437388" rIns="4007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Backend deleted data from JSON file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Duplicate questions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Python GUI Language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UI Design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Tool failure</a:t>
          </a:r>
        </a:p>
      </dsp:txBody>
      <dsp:txXfrm>
        <a:off x="0" y="3021725"/>
        <a:ext cx="5163238" cy="2249100"/>
      </dsp:txXfrm>
    </dsp:sp>
    <dsp:sp modelId="{EDD2127D-7BA5-451B-93FB-A2AD2955DFCE}">
      <dsp:nvSpPr>
        <dsp:cNvPr id="0" name=""/>
        <dsp:cNvSpPr/>
      </dsp:nvSpPr>
      <dsp:spPr>
        <a:xfrm>
          <a:off x="258161" y="2711765"/>
          <a:ext cx="3614267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the Application</a:t>
          </a:r>
        </a:p>
      </dsp:txBody>
      <dsp:txXfrm>
        <a:off x="288423" y="2742027"/>
        <a:ext cx="355374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9686-70E0-4DF2-BF62-B4B9D8FF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B509-7C7F-484E-A008-9DFEABA8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2C8F-6C92-448C-8231-1ADCFA8C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C896-03F9-4D94-B092-190CC5D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204F-3726-49F2-B072-4A8AC059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093-5ACC-411B-9F8F-B9FD69AD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8F0FB-F38E-452D-84A7-7717AEE22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A71A-B20B-482E-B76F-6905B00F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DBED-EC1D-4AEC-992B-E554E7B0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0C01-7378-4E9C-80D2-FF12FBBF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93CC9-4E3D-44A8-A9C0-5FD3A753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884B-7B21-4DE7-A3E3-C7CDDF82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70F2-956B-424E-83C0-11C3C154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F4C3-F6ED-43BF-B7AD-4BEDDE5F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2EA6-FD42-48F8-9B7B-556953EE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C845-8603-47F9-8128-1D3BF97F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E887-1275-4BD8-BC18-7541532A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A994-6170-477D-998E-FAB5D9BB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9C91-E7AF-4268-BA07-B1E9342C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3354-0F31-4189-98B5-1CF5C99E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89F8-D886-4D14-AF7E-DB59B49A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8F54-5470-4A4E-B946-C3DC7B37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4EF1-06D2-4F92-A13E-2373E00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482D-A5A2-47CB-8411-EB2CAF2E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28F9-4C12-41E3-BE02-8E0D686E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8D00-D6D4-475C-8751-6C848659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A44-7E16-473A-82CC-8E3BFF8A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2C100-1A58-4886-8068-638C615A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CCA5-7E18-40BD-AE91-FF604350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B6BB-8CA9-48A4-8311-ACD0FD19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82E6-FFBA-43B8-8A85-1DEA9AF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D37C-909D-4446-A61F-649762C1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B2D9-6D76-48D5-BBBD-D24D03CA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E1F2-EEC6-4F47-BF15-32D25567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1EBDD-CAEE-4432-8A1C-F3BD5860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D6E48-0D16-4ADE-BD5F-2DBE64AB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41C21-9EB3-4F98-B467-205CBEA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E199-6129-4622-8482-C4AFF452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F9DEC-01E1-46FB-9E6D-EB72EBB5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D7F0-517D-4C78-B66B-A60E2371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C3E17-27CB-4799-99B9-E81B2A56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8548-4F7A-4923-B9B4-66D8B144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3E864-5574-49E9-89F2-D67ED853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487F1-744C-4DBE-B765-DFDB3E3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856A-A3B3-458D-B7B5-95E9185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A91F-1A71-43C3-A47C-207B3AA0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82EE-64A5-4360-BDFF-9787352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4EB8-A4D1-4DDF-8487-1B61A6FF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6607-084C-4F54-A134-95CAD245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E0B57-846F-467B-B9B9-88B30BDD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CC9A-A3FE-4857-93A1-3276B540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2637B-CF7F-4B06-9EC7-A1E2005B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CA96-F694-40AF-9C92-339AAD06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50E22-53FF-47E8-AEB2-A24445ED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60C81-CA7B-48AD-96D3-0FEB1925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939C-BC05-4D60-8A70-442A513F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C7BAB-85B1-442F-8E75-847FE104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7D52-3E70-424E-A9CC-A422A94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E855-189E-45A7-BEA2-F6ACE079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1144-4BE5-4F56-A3EE-05B125E2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21F7-72A6-49C7-8147-A4765EFF5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487B-2A36-415C-8D8D-FA4286FA17D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6415-5CE0-4558-BBED-BE8244C8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7724A-1750-4934-9CE9-A8B704CD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CA27-80EE-42A5-B0F9-71D19B79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010.igem.org/Team:Newcastle/E-Scien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7403-4E0B-4415-A0FB-37D0054E3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Exit Exam Application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FA8E0-F495-410F-8CC9-5FECFB2B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n w="0"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Garrett Johnson		Jose Soto</a:t>
            </a:r>
          </a:p>
          <a:p>
            <a:pPr algn="l"/>
            <a:r>
              <a:rPr lang="en-US" sz="2000" dirty="0">
                <a:ln w="0"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Chris Anthony 		Sandesh Pathak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DACE570-594B-46C7-B48F-D8B29C01C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7E3A9-9516-415E-88DB-0ECACDEA0692}"/>
              </a:ext>
            </a:extLst>
          </p:cNvPr>
          <p:cNvSpPr/>
          <p:nvPr/>
        </p:nvSpPr>
        <p:spPr>
          <a:xfrm>
            <a:off x="6401020" y="959244"/>
            <a:ext cx="36744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latin typeface="Bookman Old Style" panose="02050604050505020204" pitchFamily="18" charset="0"/>
              </a:rPr>
              <a:t>Team G</a:t>
            </a:r>
          </a:p>
        </p:txBody>
      </p:sp>
    </p:spTree>
    <p:extLst>
      <p:ext uri="{BB962C8B-B14F-4D97-AF65-F5344CB8AC3E}">
        <p14:creationId xmlns:p14="http://schemas.microsoft.com/office/powerpoint/2010/main" val="81158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06C-E0D6-4928-AE3A-234F9627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Problems and Issues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ADAA57B-8B9A-D641-0A50-FBB721460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945528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3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E7032-1DBC-41A3-8183-3852AA19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791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D164D9-561E-415E-8421-3B6C8305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More Time?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7573D-FF6D-4BE3-85B7-E70D1CD5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Add load screens in between screen transitions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Ability to export results to a file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Add a hint button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Allow multiple save files</a:t>
            </a:r>
          </a:p>
          <a:p>
            <a:r>
              <a:rPr lang="en-US" sz="2200">
                <a:solidFill>
                  <a:schemeClr val="bg1"/>
                </a:solidFill>
              </a:rPr>
              <a:t>Backend</a:t>
            </a:r>
          </a:p>
          <a:p>
            <a:pPr lvl="1" fontAlgn="base">
              <a:spcBef>
                <a:spcPts val="0"/>
              </a:spcBef>
            </a:pP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Add a managing system to add and edit question</a:t>
            </a:r>
          </a:p>
          <a:p>
            <a:pPr lvl="1" fontAlgn="base">
              <a:spcBef>
                <a:spcPts val="0"/>
              </a:spcBef>
            </a:pP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Provide in depth statistics on practice test section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Add an image storage system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78905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B348-34D2-426F-9347-BC45B999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Start 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C96C-6C6E-4744-802E-13F6E11C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Get solid requirements and better documentation</a:t>
            </a:r>
          </a:p>
          <a:p>
            <a:r>
              <a:rPr lang="en-US" sz="1800"/>
              <a:t>Different Schema for the Backend</a:t>
            </a:r>
          </a:p>
          <a:p>
            <a:r>
              <a:rPr lang="en-US" sz="1800"/>
              <a:t>Use KivyMD to make the project GUI better looking</a:t>
            </a:r>
          </a:p>
          <a:p>
            <a:r>
              <a:rPr lang="en-US" sz="1800"/>
              <a:t>Turn the project into a Web Application that uses React or Electron</a:t>
            </a:r>
          </a:p>
          <a:p>
            <a:r>
              <a:rPr lang="en-US" sz="1800"/>
              <a:t>Use a database to store the information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7CBA792-A029-4144-A978-A5C80EC49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r="1530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79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1253-96F0-48F4-9C29-38FC5A30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did we learn? (Garrett)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56E4-D613-4B16-A25B-2209B246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Garrett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In-depth explanation of OOP concepts for Python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Create a GUI using only Python libraries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Communication between Frontend and Backend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Application Packaging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Software Development is difficult to manage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Communication is key</a:t>
            </a:r>
          </a:p>
        </p:txBody>
      </p:sp>
    </p:spTree>
    <p:extLst>
      <p:ext uri="{BB962C8B-B14F-4D97-AF65-F5344CB8AC3E}">
        <p14:creationId xmlns:p14="http://schemas.microsoft.com/office/powerpoint/2010/main" val="203212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A3D8-EFED-4ED7-A227-14FF71D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did we learn? (Jose)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62AA-A5CE-4FDB-B15F-9D9F7B90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 learned how to interact with JSON and how to parse into python objects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 improved on my python skills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 learned how the design process helps generate requirements questioning</a:t>
            </a:r>
          </a:p>
        </p:txBody>
      </p:sp>
    </p:spTree>
    <p:extLst>
      <p:ext uri="{BB962C8B-B14F-4D97-AF65-F5344CB8AC3E}">
        <p14:creationId xmlns:p14="http://schemas.microsoft.com/office/powerpoint/2010/main" val="225741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8AC4-9B9B-4B1B-961A-0BF78D37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did we learn? (Chris)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410A-0AB6-431D-B027-04E7D959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How to communicate and collaborate better with a team</a:t>
            </a:r>
          </a:p>
          <a:p>
            <a:r>
              <a:rPr lang="en-US" sz="2200" dirty="0">
                <a:solidFill>
                  <a:schemeClr val="bg1"/>
                </a:solidFill>
              </a:rPr>
              <a:t>I learnt as well as familiarized myself more with the python language, JSON files,  the python library known as </a:t>
            </a:r>
            <a:r>
              <a:rPr lang="en-US" sz="2200" dirty="0" err="1">
                <a:solidFill>
                  <a:schemeClr val="bg1"/>
                </a:solidFill>
              </a:rPr>
              <a:t>Kivy</a:t>
            </a:r>
            <a:r>
              <a:rPr lang="en-US" sz="2200" dirty="0">
                <a:solidFill>
                  <a:schemeClr val="bg1"/>
                </a:solidFill>
              </a:rPr>
              <a:t> and lucid chart which was used to create several of our group's diagrams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 also learnt that not everything works out as planned and that deadlines are very important. </a:t>
            </a:r>
          </a:p>
        </p:txBody>
      </p:sp>
    </p:spTree>
    <p:extLst>
      <p:ext uri="{BB962C8B-B14F-4D97-AF65-F5344CB8AC3E}">
        <p14:creationId xmlns:p14="http://schemas.microsoft.com/office/powerpoint/2010/main" val="71155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58C6-2A61-4224-9520-2A58DF4B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did we learn? (Sandesh)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71FC-0478-422F-89BA-8D645E62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GUI using python libraries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Team collaboration and communication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KIVY in general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Gaining experience to make an app</a:t>
            </a:r>
          </a:p>
        </p:txBody>
      </p:sp>
    </p:spTree>
    <p:extLst>
      <p:ext uri="{BB962C8B-B14F-4D97-AF65-F5344CB8AC3E}">
        <p14:creationId xmlns:p14="http://schemas.microsoft.com/office/powerpoint/2010/main" val="3226116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D805EC-A2C1-491D-9755-86AC3DBF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446B11F-8142-C357-0B29-93531981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7A7-7782-45FB-AEC0-93C3CCB9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 &amp; Roles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0DBF-D3BB-4DA3-BB50-596F6C07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Team G short for Team Garrett or Team Gear</a:t>
            </a:r>
          </a:p>
          <a:p>
            <a:r>
              <a:rPr lang="en-US" sz="2200" dirty="0">
                <a:solidFill>
                  <a:schemeClr val="bg1"/>
                </a:solidFill>
              </a:rPr>
              <a:t>Garrett Johnson- Project Lead/UI Designer/Frontend Programmer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Jose Soto- Backend Programmer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Chris Anthony- Test Data Developer/Documentation Manager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Sandesh Pathak- Test Data Developer/Recorder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C67FE-A515-472E-B356-6B31E3DF1A4D}"/>
              </a:ext>
            </a:extLst>
          </p:cNvPr>
          <p:cNvSpPr txBox="1"/>
          <p:nvPr/>
        </p:nvSpPr>
        <p:spPr>
          <a:xfrm>
            <a:off x="6096000" y="709684"/>
            <a:ext cx="5190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Customer: Dr. Catherine Stringfellow</a:t>
            </a:r>
          </a:p>
        </p:txBody>
      </p:sp>
    </p:spTree>
    <p:extLst>
      <p:ext uri="{BB962C8B-B14F-4D97-AF65-F5344CB8AC3E}">
        <p14:creationId xmlns:p14="http://schemas.microsoft.com/office/powerpoint/2010/main" val="290839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F3C-9490-49C3-9DAB-B4764C7E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4917647-B619-2201-3CA4-ED7F1A453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9225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65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39A9-630A-48B0-A47E-FBCE7181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492C-264B-40AA-9E68-7A6F25B0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a standalone desktop application to simulate the Computer Science Exit Exam</a:t>
            </a:r>
          </a:p>
        </p:txBody>
      </p:sp>
    </p:spTree>
    <p:extLst>
      <p:ext uri="{BB962C8B-B14F-4D97-AF65-F5344CB8AC3E}">
        <p14:creationId xmlns:p14="http://schemas.microsoft.com/office/powerpoint/2010/main" val="330342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7F20-FD5C-4E2F-946D-5A14BC58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4EEE200-51AE-48A7-1FF5-8AFC44A5C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95658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05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04DF-9979-44FF-9765-9DBF847C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D8EF42-86F7-4E53-B729-7071EE48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VSCode</a:t>
            </a:r>
            <a:r>
              <a:rPr lang="en-US" sz="2200" dirty="0">
                <a:solidFill>
                  <a:schemeClr val="bg1"/>
                </a:solidFill>
              </a:rPr>
              <a:t> (Frontend)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Replit</a:t>
            </a:r>
            <a:r>
              <a:rPr lang="en-US" sz="2200" dirty="0">
                <a:solidFill>
                  <a:schemeClr val="bg1"/>
                </a:solidFill>
              </a:rPr>
              <a:t> (Backend)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Github</a:t>
            </a:r>
            <a:r>
              <a:rPr lang="en-US" sz="2200" dirty="0">
                <a:solidFill>
                  <a:schemeClr val="bg1"/>
                </a:solidFill>
              </a:rPr>
              <a:t> (Repo &amp; Issue Tracker)</a:t>
            </a:r>
          </a:p>
          <a:p>
            <a:r>
              <a:rPr lang="en-US" sz="2200" dirty="0">
                <a:solidFill>
                  <a:schemeClr val="bg1"/>
                </a:solidFill>
              </a:rPr>
              <a:t>Python 3.10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Kivy</a:t>
            </a:r>
            <a:r>
              <a:rPr lang="en-US" sz="2200" dirty="0">
                <a:solidFill>
                  <a:schemeClr val="bg1"/>
                </a:solidFill>
              </a:rPr>
              <a:t> 2.10 (GUI)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Draw.io (Designs and Diagrams)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Discord (Communication)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Slack (Switched to Discord halfway through)</a:t>
            </a:r>
          </a:p>
        </p:txBody>
      </p:sp>
    </p:spTree>
    <p:extLst>
      <p:ext uri="{BB962C8B-B14F-4D97-AF65-F5344CB8AC3E}">
        <p14:creationId xmlns:p14="http://schemas.microsoft.com/office/powerpoint/2010/main" val="971844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F3448-5DA0-42B4-A07D-FC5BCEDC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2090-3E28-47EB-B8BF-F7A511B9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Waterfall Process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With Scrum Elements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698D12-39C5-4612-9EF4-5543B5E68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3822" y="2105878"/>
            <a:ext cx="6553545" cy="2654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A73E2-0EA7-437F-9B97-0E1203997F5B}"/>
              </a:ext>
            </a:extLst>
          </p:cNvPr>
          <p:cNvSpPr txBox="1"/>
          <p:nvPr/>
        </p:nvSpPr>
        <p:spPr>
          <a:xfrm>
            <a:off x="9520550" y="4560009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2010.igem.org/Team:Newcastle/E-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A430F-B41C-4D9B-8A6D-15040660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655927-0B02-4389-B14C-2608009B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15" y="1675227"/>
            <a:ext cx="7783969" cy="49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3214163-3FBF-41EE-AC76-AA45B116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3849265"/>
            <a:ext cx="11187479" cy="2674758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1E4865-1EF9-463D-989A-A82C58516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396588"/>
            <a:ext cx="11210925" cy="24443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1DD06-6554-4ED9-ABE2-2BD9B4B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Report</a:t>
            </a:r>
          </a:p>
        </p:txBody>
      </p:sp>
    </p:spTree>
    <p:extLst>
      <p:ext uri="{BB962C8B-B14F-4D97-AF65-F5344CB8AC3E}">
        <p14:creationId xmlns:p14="http://schemas.microsoft.com/office/powerpoint/2010/main" val="40006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493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Office Theme</vt:lpstr>
      <vt:lpstr>Exit Exam Application</vt:lpstr>
      <vt:lpstr>Introduction &amp; Roles</vt:lpstr>
      <vt:lpstr>Overview</vt:lpstr>
      <vt:lpstr>Problem Statement</vt:lpstr>
      <vt:lpstr>System Requirements</vt:lpstr>
      <vt:lpstr>Tools</vt:lpstr>
      <vt:lpstr>Process Model</vt:lpstr>
      <vt:lpstr>State Diagram</vt:lpstr>
      <vt:lpstr>Test Report</vt:lpstr>
      <vt:lpstr>Problems and Issues</vt:lpstr>
      <vt:lpstr>Demo</vt:lpstr>
      <vt:lpstr>More Time?</vt:lpstr>
      <vt:lpstr>Start Over?</vt:lpstr>
      <vt:lpstr>What did we learn? (Garrett)</vt:lpstr>
      <vt:lpstr>What did we learn? (Jose)</vt:lpstr>
      <vt:lpstr>What did we learn? (Chris)</vt:lpstr>
      <vt:lpstr>What did we learn? (Sandesh)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Exit Exam Application</dc:title>
  <dc:creator>Garrett Johnson</dc:creator>
  <cp:lastModifiedBy>Garrett Johnson</cp:lastModifiedBy>
  <cp:revision>8</cp:revision>
  <dcterms:created xsi:type="dcterms:W3CDTF">2022-04-26T15:47:54Z</dcterms:created>
  <dcterms:modified xsi:type="dcterms:W3CDTF">2022-04-27T16:42:09Z</dcterms:modified>
</cp:coreProperties>
</file>