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EB 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6b3ee0f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6b3ee0f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41232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41232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ba669b8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7ba669b8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c7c3d7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c7c3d7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7ba669b8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7ba669b8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ba669b8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ba669b8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ba669b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ba669b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b3ee0f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b3ee0f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ba669b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7ba669b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ba669b8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ba669b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ba669b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ba669b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b3ee0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b3ee0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b3ee0f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b3ee0f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b3ee0f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b3ee0f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47850" y="1052675"/>
            <a:ext cx="5071800" cy="21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Exit Exam 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Preparation/Practice 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</a:t>
            </a:r>
            <a:endParaRPr b="1" sz="45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53225" y="3334825"/>
            <a:ext cx="53004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197">
                <a:solidFill>
                  <a:srgbClr val="073763"/>
                </a:solidFill>
              </a:rPr>
              <a:t>Presented by: Garrett Johnson, Chris Anthony, Jose Soto, Sandesh Pathak</a:t>
            </a:r>
            <a:endParaRPr b="1" sz="2197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926" y="212125"/>
            <a:ext cx="3541249" cy="31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363300" y="337450"/>
            <a:ext cx="324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73763"/>
                </a:solidFill>
                <a:latin typeface="Lobster"/>
                <a:ea typeface="Lobster"/>
                <a:cs typeface="Lobster"/>
                <a:sym typeface="Lobster"/>
              </a:rPr>
              <a:t>Team G</a:t>
            </a:r>
            <a:endParaRPr b="1" sz="4400">
              <a:solidFill>
                <a:srgbClr val="07376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293150" y="1357950"/>
            <a:ext cx="33744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 Case Diagram 1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219075"/>
            <a:ext cx="5648326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278525" y="1357950"/>
            <a:ext cx="33744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 Case Diagram 2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228600"/>
            <a:ext cx="5667374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203400" y="187500"/>
            <a:ext cx="87450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User Interface Design /Navigation 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Diagram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550025"/>
            <a:ext cx="77523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37" y="1324900"/>
            <a:ext cx="7108725" cy="35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71900" y="828675"/>
            <a:ext cx="51627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Include randomization among questions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Add Timed Exam mode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Add Topic-based mode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Show Progress in each subject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Additional sound effects (Maybe)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Hint System (Maybe)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" sz="2400">
                <a:solidFill>
                  <a:srgbClr val="073763"/>
                </a:solidFill>
              </a:rPr>
              <a:t>Mobile </a:t>
            </a:r>
            <a:r>
              <a:rPr b="1" lang="en" sz="2400">
                <a:solidFill>
                  <a:srgbClr val="073763"/>
                </a:solidFill>
              </a:rPr>
              <a:t>Compatibility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248800" y="221575"/>
            <a:ext cx="86859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Possible Future Project Ideas</a:t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7373" l="0" r="0" t="0"/>
          <a:stretch/>
        </p:blipFill>
        <p:spPr>
          <a:xfrm>
            <a:off x="619125" y="1030075"/>
            <a:ext cx="3067050" cy="3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250" y="249025"/>
            <a:ext cx="75057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0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 sz="4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40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405175"/>
            <a:ext cx="75057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Char char="●"/>
            </a:pPr>
            <a:r>
              <a:rPr b="1" lang="en" sz="2400">
                <a:solidFill>
                  <a:srgbClr val="073763"/>
                </a:solidFill>
              </a:rPr>
              <a:t>Application will:</a:t>
            </a:r>
            <a:endParaRPr b="1" sz="2400">
              <a:solidFill>
                <a:srgbClr val="073763"/>
              </a:solidFill>
            </a:endParaRPr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○"/>
            </a:pPr>
            <a:r>
              <a:rPr lang="en" sz="2400">
                <a:solidFill>
                  <a:srgbClr val="073763"/>
                </a:solidFill>
              </a:rPr>
              <a:t>Be </a:t>
            </a:r>
            <a:r>
              <a:rPr lang="en" sz="2400">
                <a:solidFill>
                  <a:srgbClr val="073763"/>
                </a:solidFill>
              </a:rPr>
              <a:t>easy</a:t>
            </a:r>
            <a:r>
              <a:rPr lang="en" sz="2400">
                <a:solidFill>
                  <a:srgbClr val="073763"/>
                </a:solidFill>
              </a:rPr>
              <a:t> to use</a:t>
            </a:r>
            <a:endParaRPr sz="2400">
              <a:solidFill>
                <a:srgbClr val="073763"/>
              </a:solidFill>
            </a:endParaRPr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○"/>
            </a:pPr>
            <a:r>
              <a:rPr lang="en" sz="2400">
                <a:solidFill>
                  <a:srgbClr val="073763"/>
                </a:solidFill>
              </a:rPr>
              <a:t>Provide Information on multiple Computer Science topics</a:t>
            </a:r>
            <a:endParaRPr sz="2400">
              <a:solidFill>
                <a:srgbClr val="073763"/>
              </a:solidFill>
            </a:endParaRPr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○"/>
            </a:pPr>
            <a:r>
              <a:rPr lang="en" sz="2400">
                <a:solidFill>
                  <a:srgbClr val="073763"/>
                </a:solidFill>
              </a:rPr>
              <a:t>Be a useful tool to prepare for an exit exam</a:t>
            </a:r>
            <a:endParaRPr b="1"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00" y="758725"/>
            <a:ext cx="6580325" cy="36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39600" y="249025"/>
            <a:ext cx="75057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Description of Problem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437600" y="1106725"/>
            <a:ext cx="4373700" cy="3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Software to assist students preparing for the MSU Computer Science Exit Examination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Practice Topics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Practice Exam</a:t>
            </a:r>
            <a:endParaRPr sz="26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2" y="1143013"/>
            <a:ext cx="4082100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389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Requirements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68525" y="1344425"/>
            <a:ext cx="7505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with </a:t>
            </a:r>
            <a:r>
              <a:rPr lang="en" sz="2400"/>
              <a:t>Python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JSON required for information storage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Standalone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and Load Sessions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Backup/rephrased question</a:t>
            </a:r>
            <a:endParaRPr sz="2400"/>
          </a:p>
          <a:p>
            <a:pPr indent="-3810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Explanation assistance for each question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39600" y="249025"/>
            <a:ext cx="75057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Development Tools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24610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Github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VSCode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Replit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Draw.io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Google Slides and Docs</a:t>
            </a:r>
            <a:endParaRPr sz="3200"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-28008" l="0" r="-28008" t="0"/>
          <a:stretch/>
        </p:blipFill>
        <p:spPr>
          <a:xfrm>
            <a:off x="2793725" y="1956375"/>
            <a:ext cx="615373" cy="61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225" y="2414575"/>
            <a:ext cx="602376" cy="6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225" y="1373425"/>
            <a:ext cx="525123" cy="52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8850" y="3079075"/>
            <a:ext cx="525125" cy="5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300" y="3604200"/>
            <a:ext cx="525125" cy="47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39600" y="249025"/>
            <a:ext cx="75057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Team Organization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272625"/>
            <a:ext cx="75057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Scrum</a:t>
            </a:r>
            <a:r>
              <a:rPr lang="en" sz="2400"/>
              <a:t> Meetings: 5 - 30 minutes after class and on weekends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Discord for communication: In times where nobody is available, </a:t>
            </a:r>
            <a:r>
              <a:rPr lang="en" sz="2400"/>
              <a:t>messages</a:t>
            </a:r>
            <a:r>
              <a:rPr lang="en" sz="2400"/>
              <a:t> </a:t>
            </a:r>
            <a:r>
              <a:rPr lang="en" sz="2400"/>
              <a:t>would</a:t>
            </a:r>
            <a:r>
              <a:rPr lang="en" sz="2400"/>
              <a:t> be </a:t>
            </a:r>
            <a:r>
              <a:rPr lang="en" sz="2400"/>
              <a:t>left in discord to be viewed later, important message would be pinned.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Garrett would lead meetings, if unavailable, Jose would take over.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39600" y="249025"/>
            <a:ext cx="75057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44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User environment</a:t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44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048825"/>
            <a:ext cx="75057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Available for Widows, Mac, &amp; Linux Systems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Processor: 1 GHz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Hard Disk: 1 GB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RAM: 1 GB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Display: 800x600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Input Device: Mouse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522850" y="18802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UML Sequence Diagram</a:t>
            </a:r>
            <a:endParaRPr b="1" sz="395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12188" l="0" r="0" t="0"/>
          <a:stretch/>
        </p:blipFill>
        <p:spPr>
          <a:xfrm>
            <a:off x="3834900" y="207400"/>
            <a:ext cx="5098301" cy="4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62975" y="292375"/>
            <a:ext cx="70182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UML </a:t>
            </a:r>
            <a:r>
              <a:rPr b="1" lang="en" sz="39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State Diagram</a:t>
            </a:r>
            <a:endParaRPr b="1" sz="3950"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63" y="1088350"/>
            <a:ext cx="6851832" cy="3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25" y="453025"/>
            <a:ext cx="75057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750">
                <a:solidFill>
                  <a:srgbClr val="073763"/>
                </a:solidFill>
                <a:latin typeface="EB Garamond"/>
                <a:ea typeface="EB Garamond"/>
                <a:cs typeface="EB Garamond"/>
                <a:sym typeface="EB Garamond"/>
              </a:rPr>
              <a:t>Class Diagram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26" y="1148350"/>
            <a:ext cx="5566125" cy="38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