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6"/>
  </p:notes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8" r:id="rId11"/>
    <p:sldId id="275" r:id="rId12"/>
    <p:sldId id="276" r:id="rId13"/>
    <p:sldId id="27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FBC8C-B3A9-4C75-98F9-4A1D8D9818E2}" v="1086" dt="2020-02-21T03:34:03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EEB3-6E95-4294-BCBD-343443EE35B9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A91DC-C67A-4E33-8D45-18CCB83F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Unions combine the elements of events.  Intersections keep only outcomes that are elements of both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Distributive property.  Here, event A intersects the union of B and C, which is equivalent to the union of the intersection of A and B with the intersection of A and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3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Distributive property.  Here, the union of event A with intersection of B and C, is equivalent to the intersection of the union of A and B with the union of A and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Law:  The union of A and B is represented in red on the left, with the complement in green.  This complement is equivalent to the intersection of the complement of A with the complement of B, shown on the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59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Law: The complement of the intersection of A and B is equivalent to the union of the complement of A and the complement of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union of an event and its complement is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intersection of an event and its complement are the empty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 Venn Diagrams don’t prove anything.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3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rectangle is the sample space.  The three circles represent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2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illustrative example, unions are combinations of events, while intersections are represented by the overlapping 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Commutative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3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Associative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Associative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DDFD-2390-4151-A345-D750958F3844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B1B3-7B2C-4824-A3C2-9F13643D8D36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304-652B-44C1-A68D-CB99531ADC45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F7E7-B93D-45B7-A901-B4F4C187B543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3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F4FC-67EE-4E82-9D5B-283D243F4380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CEC5-28E7-486C-B1D6-D77375720A72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9895-A901-4C8B-A857-4880C03F39E3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6C59-780B-456B-8C24-0ED78E0CF9AA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DA3D-8501-4B50-A515-55C53C83B0A4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290-F3A2-4978-AE56-9622070265D9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649F-7B6D-4137-9AC3-55318B5EA3F4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AEEC-CCA2-4FAB-8C18-779D0784A838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B4ED-3446-44D0-AFB4-54251FB7713A}" type="datetime1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A80A-C658-47FC-856C-1F3EBA14B2D4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8698-9E90-4B2A-B677-AB0B06125038}" type="datetime1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6DE5-7980-4379-A977-CD4324E5E1F0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58AB-8723-4707-B24E-1CAEF74ABBF2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5ED10-A7FB-42DE-84A8-4F6A11194D38}"/>
              </a:ext>
            </a:extLst>
          </p:cNvPr>
          <p:cNvSpPr txBox="1"/>
          <p:nvPr userDrawn="1"/>
        </p:nvSpPr>
        <p:spPr>
          <a:xfrm rot="1221807">
            <a:off x="1296354" y="2598003"/>
            <a:ext cx="120102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0" cap="none" spc="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Garrett Ordner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64FDC1-0073-4BD3-98BC-639564FBDF2E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55" y="6490104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C3478B-ED55-445D-B16F-F71FBD678CB5}"/>
              </a:ext>
            </a:extLst>
          </p:cNvPr>
          <p:cNvSpPr/>
          <p:nvPr userDrawn="1"/>
        </p:nvSpPr>
        <p:spPr>
          <a:xfrm>
            <a:off x="8055739" y="0"/>
            <a:ext cx="4136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Presentation 1-1-2: Event Operations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4087890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81E0-B096-42A2-BF55-F35C67A4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171" y="1207364"/>
            <a:ext cx="8007658" cy="2390976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and Statistics: </a:t>
            </a:r>
            <a:br>
              <a:rPr lang="en-US" dirty="0"/>
            </a:br>
            <a:r>
              <a:rPr lang="en-US" dirty="0"/>
              <a:t>A Primer for Beginners and Pre-Beginners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98FC-63AB-487D-A28F-BA8CF56B8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Prologue to the Prologue:  Set Theory</a:t>
            </a:r>
          </a:p>
          <a:p>
            <a:r>
              <a:rPr lang="en-US" dirty="0"/>
              <a:t>Part Two: Event Operations and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37C53-3595-4373-9B3B-BCE34842DEB2}"/>
              </a:ext>
            </a:extLst>
          </p:cNvPr>
          <p:cNvSpPr txBox="1"/>
          <p:nvPr/>
        </p:nvSpPr>
        <p:spPr>
          <a:xfrm>
            <a:off x="0" y="6426075"/>
            <a:ext cx="675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reference: Casella-Berger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26188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CB0177-0A0C-443A-A12D-D23A939B9817}"/>
                  </a:ext>
                </a:extLst>
              </p:cNvPr>
              <p:cNvSpPr txBox="1"/>
              <p:nvPr/>
            </p:nvSpPr>
            <p:spPr>
              <a:xfrm>
                <a:off x="3158009" y="1314688"/>
                <a:ext cx="6016478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B)</a:t>
                </a:r>
                <a:r>
                  <a:rPr lang="en-US" sz="4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C= A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(B</a:t>
                </a:r>
                <a:r>
                  <a:rPr lang="en-US" sz="4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C)</a:t>
                </a:r>
                <a:endParaRPr lang="en-US" sz="4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CB0177-0A0C-443A-A12D-D23A939B9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009" y="1314688"/>
                <a:ext cx="6016478" cy="646331"/>
              </a:xfrm>
              <a:prstGeom prst="rect">
                <a:avLst/>
              </a:prstGeom>
              <a:blipFill>
                <a:blip r:embed="rId3"/>
                <a:stretch>
                  <a:fillRect l="-5370" t="-27358" r="-1216" b="-48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4274345" y="497379"/>
            <a:ext cx="3783806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Associative pt.2:</a:t>
            </a:r>
          </a:p>
          <a:p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ED4ACB-F315-4BB8-8FC7-9DB75F64440A}"/>
              </a:ext>
            </a:extLst>
          </p:cNvPr>
          <p:cNvGrpSpPr/>
          <p:nvPr/>
        </p:nvGrpSpPr>
        <p:grpSpPr>
          <a:xfrm>
            <a:off x="490163" y="2458647"/>
            <a:ext cx="4525455" cy="2127978"/>
            <a:chOff x="490163" y="2458647"/>
            <a:chExt cx="4525455" cy="21279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F2F5AA-A89B-472C-9C5D-BDA5C27F2C28}"/>
                </a:ext>
              </a:extLst>
            </p:cNvPr>
            <p:cNvSpPr/>
            <p:nvPr/>
          </p:nvSpPr>
          <p:spPr>
            <a:xfrm>
              <a:off x="490163" y="2458648"/>
              <a:ext cx="1041308" cy="97035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9CDC82-8227-4BAE-9D25-D9FFCE52DABA}"/>
                </a:ext>
              </a:extLst>
            </p:cNvPr>
            <p:cNvSpPr/>
            <p:nvPr/>
          </p:nvSpPr>
          <p:spPr>
            <a:xfrm>
              <a:off x="1306464" y="2458647"/>
              <a:ext cx="1041308" cy="970353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2060E16-81EF-478F-839C-BB95D6599981}"/>
                </a:ext>
              </a:extLst>
            </p:cNvPr>
            <p:cNvSpPr/>
            <p:nvPr/>
          </p:nvSpPr>
          <p:spPr>
            <a:xfrm flipH="1">
              <a:off x="1302541" y="2645920"/>
              <a:ext cx="225007" cy="595807"/>
            </a:xfrm>
            <a:custGeom>
              <a:avLst/>
              <a:gdLst>
                <a:gd name="connsiteX0" fmla="*/ 204788 w 409577"/>
                <a:gd name="connsiteY0" fmla="*/ 0 h 1120819"/>
                <a:gd name="connsiteX1" fmla="*/ 247718 w 409577"/>
                <a:gd name="connsiteY1" fmla="*/ 50109 h 1120819"/>
                <a:gd name="connsiteX2" fmla="*/ 409577 w 409577"/>
                <a:gd name="connsiteY2" fmla="*/ 560410 h 1120819"/>
                <a:gd name="connsiteX3" fmla="*/ 247718 w 409577"/>
                <a:gd name="connsiteY3" fmla="*/ 1070712 h 1120819"/>
                <a:gd name="connsiteX4" fmla="*/ 204789 w 409577"/>
                <a:gd name="connsiteY4" fmla="*/ 1120819 h 1120819"/>
                <a:gd name="connsiteX5" fmla="*/ 161859 w 409577"/>
                <a:gd name="connsiteY5" fmla="*/ 1070711 h 1120819"/>
                <a:gd name="connsiteX6" fmla="*/ 0 w 409577"/>
                <a:gd name="connsiteY6" fmla="*/ 560409 h 1120819"/>
                <a:gd name="connsiteX7" fmla="*/ 161859 w 409577"/>
                <a:gd name="connsiteY7" fmla="*/ 50108 h 112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7" h="1120819">
                  <a:moveTo>
                    <a:pt x="204788" y="0"/>
                  </a:moveTo>
                  <a:lnTo>
                    <a:pt x="247718" y="50109"/>
                  </a:lnTo>
                  <a:cubicBezTo>
                    <a:pt x="349908" y="195777"/>
                    <a:pt x="409577" y="371383"/>
                    <a:pt x="409577" y="560410"/>
                  </a:cubicBezTo>
                  <a:cubicBezTo>
                    <a:pt x="409577" y="749438"/>
                    <a:pt x="349908" y="925043"/>
                    <a:pt x="247718" y="1070712"/>
                  </a:cubicBezTo>
                  <a:lnTo>
                    <a:pt x="204789" y="1120819"/>
                  </a:lnTo>
                  <a:lnTo>
                    <a:pt x="161859" y="1070711"/>
                  </a:lnTo>
                  <a:cubicBezTo>
                    <a:pt x="59670" y="925042"/>
                    <a:pt x="0" y="749437"/>
                    <a:pt x="0" y="560409"/>
                  </a:cubicBezTo>
                  <a:cubicBezTo>
                    <a:pt x="0" y="371382"/>
                    <a:pt x="59670" y="195776"/>
                    <a:pt x="161859" y="50108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A52F08-20D5-4E2D-B329-D4E271FA54D5}"/>
                </a:ext>
              </a:extLst>
            </p:cNvPr>
            <p:cNvSpPr/>
            <p:nvPr/>
          </p:nvSpPr>
          <p:spPr>
            <a:xfrm>
              <a:off x="847480" y="3616272"/>
              <a:ext cx="1041308" cy="970353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3611BE-EA28-4638-8B02-486C13A4053E}"/>
                </a:ext>
              </a:extLst>
            </p:cNvPr>
            <p:cNvSpPr/>
            <p:nvPr/>
          </p:nvSpPr>
          <p:spPr>
            <a:xfrm>
              <a:off x="3158009" y="2699561"/>
              <a:ext cx="1041308" cy="97035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3DB85A-3502-4991-B43C-0E8248493FA1}"/>
                </a:ext>
              </a:extLst>
            </p:cNvPr>
            <p:cNvSpPr/>
            <p:nvPr/>
          </p:nvSpPr>
          <p:spPr>
            <a:xfrm>
              <a:off x="3974310" y="2699560"/>
              <a:ext cx="1041308" cy="970353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D5EEE1-8A0A-4899-A408-9CEB2376031A}"/>
                </a:ext>
              </a:extLst>
            </p:cNvPr>
            <p:cNvSpPr/>
            <p:nvPr/>
          </p:nvSpPr>
          <p:spPr>
            <a:xfrm>
              <a:off x="3565516" y="3318444"/>
              <a:ext cx="1041308" cy="970353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2EA9C1F-263A-4351-A60F-6920FBE7E556}"/>
                </a:ext>
              </a:extLst>
            </p:cNvPr>
            <p:cNvCxnSpPr>
              <a:cxnSpLocks/>
            </p:cNvCxnSpPr>
            <p:nvPr/>
          </p:nvCxnSpPr>
          <p:spPr>
            <a:xfrm>
              <a:off x="2514982" y="3593195"/>
              <a:ext cx="382087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F71CCF-18F2-443D-B440-3C396BF2E146}"/>
                </a:ext>
              </a:extLst>
            </p:cNvPr>
            <p:cNvSpPr/>
            <p:nvPr/>
          </p:nvSpPr>
          <p:spPr>
            <a:xfrm>
              <a:off x="3996542" y="3341520"/>
              <a:ext cx="179256" cy="164197"/>
            </a:xfrm>
            <a:custGeom>
              <a:avLst/>
              <a:gdLst>
                <a:gd name="connsiteX0" fmla="*/ 88999 w 179256"/>
                <a:gd name="connsiteY0" fmla="*/ 0 h 164197"/>
                <a:gd name="connsiteX1" fmla="*/ 179256 w 179256"/>
                <a:gd name="connsiteY1" fmla="*/ 8479 h 164197"/>
                <a:gd name="connsiteX2" fmla="*/ 178739 w 179256"/>
                <a:gd name="connsiteY2" fmla="*/ 10571 h 164197"/>
                <a:gd name="connsiteX3" fmla="*/ 113227 w 179256"/>
                <a:gd name="connsiteY3" fmla="*/ 137561 h 164197"/>
                <a:gd name="connsiteX4" fmla="*/ 89643 w 179256"/>
                <a:gd name="connsiteY4" fmla="*/ 164197 h 164197"/>
                <a:gd name="connsiteX5" fmla="*/ 66059 w 179256"/>
                <a:gd name="connsiteY5" fmla="*/ 137560 h 164197"/>
                <a:gd name="connsiteX6" fmla="*/ 547 w 179256"/>
                <a:gd name="connsiteY6" fmla="*/ 10570 h 164197"/>
                <a:gd name="connsiteX7" fmla="*/ 0 w 179256"/>
                <a:gd name="connsiteY7" fmla="*/ 8361 h 1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256" h="164197">
                  <a:moveTo>
                    <a:pt x="88999" y="0"/>
                  </a:moveTo>
                  <a:lnTo>
                    <a:pt x="179256" y="8479"/>
                  </a:lnTo>
                  <a:lnTo>
                    <a:pt x="178739" y="10571"/>
                  </a:lnTo>
                  <a:cubicBezTo>
                    <a:pt x="163526" y="56148"/>
                    <a:pt x="141296" y="98844"/>
                    <a:pt x="113227" y="137561"/>
                  </a:cubicBezTo>
                  <a:lnTo>
                    <a:pt x="89643" y="164197"/>
                  </a:lnTo>
                  <a:lnTo>
                    <a:pt x="66059" y="137560"/>
                  </a:lnTo>
                  <a:cubicBezTo>
                    <a:pt x="37989" y="98843"/>
                    <a:pt x="15759" y="56147"/>
                    <a:pt x="547" y="10570"/>
                  </a:cubicBezTo>
                  <a:lnTo>
                    <a:pt x="0" y="8361"/>
                  </a:ln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1A9D520-749D-49AB-949A-6CE0F48821CE}"/>
              </a:ext>
            </a:extLst>
          </p:cNvPr>
          <p:cNvGrpSpPr/>
          <p:nvPr/>
        </p:nvGrpSpPr>
        <p:grpSpPr>
          <a:xfrm>
            <a:off x="5134832" y="2329269"/>
            <a:ext cx="5797180" cy="1959528"/>
            <a:chOff x="5134832" y="2329269"/>
            <a:chExt cx="5797180" cy="195952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263B97B-5CDC-47ED-A143-042EA10DD485}"/>
                </a:ext>
              </a:extLst>
            </p:cNvPr>
            <p:cNvGrpSpPr/>
            <p:nvPr/>
          </p:nvGrpSpPr>
          <p:grpSpPr>
            <a:xfrm>
              <a:off x="5727569" y="2329269"/>
              <a:ext cx="5204443" cy="1959528"/>
              <a:chOff x="5727569" y="2329269"/>
              <a:chExt cx="5204443" cy="195952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79B2258-0281-449D-A038-9FEDCAC9FF90}"/>
                  </a:ext>
                </a:extLst>
              </p:cNvPr>
              <p:cNvSpPr/>
              <p:nvPr/>
            </p:nvSpPr>
            <p:spPr>
              <a:xfrm>
                <a:off x="7064524" y="2699560"/>
                <a:ext cx="1041308" cy="970353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AF2B69-9BDB-4366-8092-719C78BE4B31}"/>
                  </a:ext>
                </a:extLst>
              </p:cNvPr>
              <p:cNvSpPr/>
              <p:nvPr/>
            </p:nvSpPr>
            <p:spPr>
              <a:xfrm>
                <a:off x="6655730" y="3318444"/>
                <a:ext cx="1041308" cy="970353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00C3CB2-950C-4218-BB90-5102C2155142}"/>
                  </a:ext>
                </a:extLst>
              </p:cNvPr>
              <p:cNvSpPr/>
              <p:nvPr/>
            </p:nvSpPr>
            <p:spPr>
              <a:xfrm>
                <a:off x="5727569" y="2329269"/>
                <a:ext cx="1041308" cy="970353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A50F02-C5C7-4BD1-85D0-4B56D381641E}"/>
                  </a:ext>
                </a:extLst>
              </p:cNvPr>
              <p:cNvSpPr/>
              <p:nvPr/>
            </p:nvSpPr>
            <p:spPr>
              <a:xfrm>
                <a:off x="7068172" y="3341520"/>
                <a:ext cx="582003" cy="351470"/>
              </a:xfrm>
              <a:custGeom>
                <a:avLst/>
                <a:gdLst>
                  <a:gd name="connsiteX0" fmla="*/ 86604 w 582003"/>
                  <a:gd name="connsiteY0" fmla="*/ 0 h 351470"/>
                  <a:gd name="connsiteX1" fmla="*/ 566343 w 582003"/>
                  <a:gd name="connsiteY1" fmla="*/ 296324 h 351470"/>
                  <a:gd name="connsiteX2" fmla="*/ 582003 w 582003"/>
                  <a:gd name="connsiteY2" fmla="*/ 343335 h 351470"/>
                  <a:gd name="connsiteX3" fmla="*/ 495398 w 582003"/>
                  <a:gd name="connsiteY3" fmla="*/ 351470 h 351470"/>
                  <a:gd name="connsiteX4" fmla="*/ 15660 w 582003"/>
                  <a:gd name="connsiteY4" fmla="*/ 55146 h 351470"/>
                  <a:gd name="connsiteX5" fmla="*/ 0 w 582003"/>
                  <a:gd name="connsiteY5" fmla="*/ 8136 h 35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2003" h="351470">
                    <a:moveTo>
                      <a:pt x="86604" y="0"/>
                    </a:moveTo>
                    <a:cubicBezTo>
                      <a:pt x="302266" y="0"/>
                      <a:pt x="487303" y="122187"/>
                      <a:pt x="566343" y="296324"/>
                    </a:cubicBezTo>
                    <a:lnTo>
                      <a:pt x="582003" y="343335"/>
                    </a:lnTo>
                    <a:lnTo>
                      <a:pt x="495398" y="351470"/>
                    </a:lnTo>
                    <a:cubicBezTo>
                      <a:pt x="279737" y="351470"/>
                      <a:pt x="94700" y="229283"/>
                      <a:pt x="15660" y="55146"/>
                    </a:cubicBezTo>
                    <a:lnTo>
                      <a:pt x="0" y="8136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BDCC7B6-CC3B-420C-BB7D-562B66F3E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6452" y="3505716"/>
                <a:ext cx="382087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0DC2002-D5C6-4349-9DA4-DB72EF34B0FB}"/>
                  </a:ext>
                </a:extLst>
              </p:cNvPr>
              <p:cNvSpPr/>
              <p:nvPr/>
            </p:nvSpPr>
            <p:spPr>
              <a:xfrm>
                <a:off x="9074403" y="2699561"/>
                <a:ext cx="1041308" cy="970353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59844D6-1616-4178-9B1C-E769BF0E603A}"/>
                  </a:ext>
                </a:extLst>
              </p:cNvPr>
              <p:cNvSpPr/>
              <p:nvPr/>
            </p:nvSpPr>
            <p:spPr>
              <a:xfrm>
                <a:off x="9890704" y="2699560"/>
                <a:ext cx="1041308" cy="970353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B43EAA-5731-4F34-AB65-F620C37DD7EB}"/>
                  </a:ext>
                </a:extLst>
              </p:cNvPr>
              <p:cNvSpPr/>
              <p:nvPr/>
            </p:nvSpPr>
            <p:spPr>
              <a:xfrm>
                <a:off x="9481910" y="3318444"/>
                <a:ext cx="1041308" cy="970353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49CDD27-526D-4B4D-AE9F-B1F1ADF1DE67}"/>
                  </a:ext>
                </a:extLst>
              </p:cNvPr>
              <p:cNvSpPr/>
              <p:nvPr/>
            </p:nvSpPr>
            <p:spPr>
              <a:xfrm>
                <a:off x="9912936" y="3341520"/>
                <a:ext cx="179256" cy="164197"/>
              </a:xfrm>
              <a:custGeom>
                <a:avLst/>
                <a:gdLst>
                  <a:gd name="connsiteX0" fmla="*/ 88999 w 179256"/>
                  <a:gd name="connsiteY0" fmla="*/ 0 h 164197"/>
                  <a:gd name="connsiteX1" fmla="*/ 179256 w 179256"/>
                  <a:gd name="connsiteY1" fmla="*/ 8479 h 164197"/>
                  <a:gd name="connsiteX2" fmla="*/ 178739 w 179256"/>
                  <a:gd name="connsiteY2" fmla="*/ 10571 h 164197"/>
                  <a:gd name="connsiteX3" fmla="*/ 113227 w 179256"/>
                  <a:gd name="connsiteY3" fmla="*/ 137561 h 164197"/>
                  <a:gd name="connsiteX4" fmla="*/ 89643 w 179256"/>
                  <a:gd name="connsiteY4" fmla="*/ 164197 h 164197"/>
                  <a:gd name="connsiteX5" fmla="*/ 66059 w 179256"/>
                  <a:gd name="connsiteY5" fmla="*/ 137560 h 164197"/>
                  <a:gd name="connsiteX6" fmla="*/ 547 w 179256"/>
                  <a:gd name="connsiteY6" fmla="*/ 10570 h 164197"/>
                  <a:gd name="connsiteX7" fmla="*/ 0 w 179256"/>
                  <a:gd name="connsiteY7" fmla="*/ 8361 h 16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256" h="164197">
                    <a:moveTo>
                      <a:pt x="88999" y="0"/>
                    </a:moveTo>
                    <a:lnTo>
                      <a:pt x="179256" y="8479"/>
                    </a:lnTo>
                    <a:lnTo>
                      <a:pt x="178739" y="10571"/>
                    </a:lnTo>
                    <a:cubicBezTo>
                      <a:pt x="163526" y="56148"/>
                      <a:pt x="141296" y="98844"/>
                      <a:pt x="113227" y="137561"/>
                    </a:cubicBezTo>
                    <a:lnTo>
                      <a:pt x="89643" y="164197"/>
                    </a:lnTo>
                    <a:lnTo>
                      <a:pt x="66059" y="137560"/>
                    </a:lnTo>
                    <a:cubicBezTo>
                      <a:pt x="37989" y="98843"/>
                      <a:pt x="15759" y="56147"/>
                      <a:pt x="547" y="10570"/>
                    </a:cubicBezTo>
                    <a:lnTo>
                      <a:pt x="0" y="836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31B37A-90B9-4870-B4CE-AF958CBB93AA}"/>
                </a:ext>
              </a:extLst>
            </p:cNvPr>
            <p:cNvSpPr/>
            <p:nvPr/>
          </p:nvSpPr>
          <p:spPr>
            <a:xfrm>
              <a:off x="5134832" y="3160040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6D00C-383F-48DD-A2D3-4534CDA9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/>
              <p:nvPr/>
            </p:nvSpPr>
            <p:spPr>
              <a:xfrm>
                <a:off x="2262659" y="1426968"/>
                <a:ext cx="7807178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2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200" b="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2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 ∪ 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42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∪ (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</a:t>
                </a:r>
                <a:endParaRPr lang="en-US" sz="4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659" y="1426968"/>
                <a:ext cx="7807178" cy="646331"/>
              </a:xfrm>
              <a:prstGeom prst="rect">
                <a:avLst/>
              </a:prstGeom>
              <a:blipFill>
                <a:blip r:embed="rId3"/>
                <a:stretch>
                  <a:fillRect l="-4137" t="-27358" b="-49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4274345" y="497379"/>
            <a:ext cx="3783806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Distributive, pt.1: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4BABA7-0457-4CAB-94E3-C10460BFD0DA}"/>
              </a:ext>
            </a:extLst>
          </p:cNvPr>
          <p:cNvGrpSpPr/>
          <p:nvPr/>
        </p:nvGrpSpPr>
        <p:grpSpPr>
          <a:xfrm>
            <a:off x="1466847" y="3000833"/>
            <a:ext cx="3314703" cy="3123741"/>
            <a:chOff x="1466847" y="3000833"/>
            <a:chExt cx="3314703" cy="312374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98E61E-89B1-48C5-AEBE-2302776C8401}"/>
                </a:ext>
              </a:extLst>
            </p:cNvPr>
            <p:cNvGrpSpPr/>
            <p:nvPr/>
          </p:nvGrpSpPr>
          <p:grpSpPr>
            <a:xfrm>
              <a:off x="2190748" y="3067050"/>
              <a:ext cx="2590802" cy="3057524"/>
              <a:chOff x="4867273" y="2476500"/>
              <a:chExt cx="2590802" cy="3057524"/>
            </a:xfrm>
            <a:solidFill>
              <a:srgbClr val="00B050"/>
            </a:solidFill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75B698-881A-455B-9180-6800AE4E10C6}"/>
                  </a:ext>
                </a:extLst>
              </p:cNvPr>
              <p:cNvSpPr/>
              <p:nvPr/>
            </p:nvSpPr>
            <p:spPr>
              <a:xfrm>
                <a:off x="5591174" y="2476500"/>
                <a:ext cx="1866901" cy="1895474"/>
              </a:xfrm>
              <a:prstGeom prst="ellips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636C663-88CD-48F5-ADE3-FED3AB787438}"/>
                  </a:ext>
                </a:extLst>
              </p:cNvPr>
              <p:cNvSpPr/>
              <p:nvPr/>
            </p:nvSpPr>
            <p:spPr>
              <a:xfrm>
                <a:off x="4867273" y="3638550"/>
                <a:ext cx="1866901" cy="1895474"/>
              </a:xfrm>
              <a:prstGeom prst="ellips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986B26-3428-4FA7-A43D-EC605D6C05F7}"/>
                </a:ext>
              </a:extLst>
            </p:cNvPr>
            <p:cNvSpPr/>
            <p:nvPr/>
          </p:nvSpPr>
          <p:spPr>
            <a:xfrm>
              <a:off x="1466847" y="3000833"/>
              <a:ext cx="1866902" cy="189547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1537E36-9DEB-4A49-91C9-C7D4B627B7D6}"/>
                </a:ext>
              </a:extLst>
            </p:cNvPr>
            <p:cNvSpPr/>
            <p:nvPr/>
          </p:nvSpPr>
          <p:spPr>
            <a:xfrm>
              <a:off x="2190748" y="3438885"/>
              <a:ext cx="1052011" cy="1425182"/>
            </a:xfrm>
            <a:custGeom>
              <a:avLst/>
              <a:gdLst>
                <a:gd name="connsiteX0" fmla="*/ 912146 w 1052013"/>
                <a:gd name="connsiteY0" fmla="*/ 0 h 1444951"/>
                <a:gd name="connsiteX1" fmla="*/ 939351 w 1052013"/>
                <a:gd name="connsiteY1" fmla="*/ 45466 h 1444951"/>
                <a:gd name="connsiteX2" fmla="*/ 1052013 w 1052013"/>
                <a:gd name="connsiteY2" fmla="*/ 497214 h 1444951"/>
                <a:gd name="connsiteX3" fmla="*/ 118562 w 1052013"/>
                <a:gd name="connsiteY3" fmla="*/ 1444951 h 1444951"/>
                <a:gd name="connsiteX4" fmla="*/ 23122 w 1052013"/>
                <a:gd name="connsiteY4" fmla="*/ 1440058 h 1444951"/>
                <a:gd name="connsiteX5" fmla="*/ 0 w 1052013"/>
                <a:gd name="connsiteY5" fmla="*/ 1436475 h 1444951"/>
                <a:gd name="connsiteX6" fmla="*/ 32684 w 1052013"/>
                <a:gd name="connsiteY6" fmla="*/ 1365344 h 1444951"/>
                <a:gd name="connsiteX7" fmla="*/ 654340 w 1052013"/>
                <a:gd name="connsiteY7" fmla="*/ 908604 h 1444951"/>
                <a:gd name="connsiteX8" fmla="*/ 662343 w 1052013"/>
                <a:gd name="connsiteY8" fmla="*/ 907364 h 1444951"/>
                <a:gd name="connsiteX9" fmla="*/ 651878 w 1052013"/>
                <a:gd name="connsiteY9" fmla="*/ 866038 h 1444951"/>
                <a:gd name="connsiteX10" fmla="*/ 632913 w 1052013"/>
                <a:gd name="connsiteY10" fmla="*/ 675036 h 1444951"/>
                <a:gd name="connsiteX11" fmla="*/ 906315 w 1052013"/>
                <a:gd name="connsiteY11" fmla="*/ 4885 h 144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2013" h="1444951">
                  <a:moveTo>
                    <a:pt x="912146" y="0"/>
                  </a:moveTo>
                  <a:lnTo>
                    <a:pt x="939351" y="45466"/>
                  </a:lnTo>
                  <a:cubicBezTo>
                    <a:pt x="1011201" y="179754"/>
                    <a:pt x="1052013" y="333645"/>
                    <a:pt x="1052013" y="497214"/>
                  </a:cubicBezTo>
                  <a:cubicBezTo>
                    <a:pt x="1052013" y="1020635"/>
                    <a:pt x="634093" y="1444951"/>
                    <a:pt x="118562" y="1444951"/>
                  </a:cubicBezTo>
                  <a:cubicBezTo>
                    <a:pt x="86342" y="1444951"/>
                    <a:pt x="54502" y="1443294"/>
                    <a:pt x="23122" y="1440058"/>
                  </a:cubicBezTo>
                  <a:lnTo>
                    <a:pt x="0" y="1436475"/>
                  </a:lnTo>
                  <a:lnTo>
                    <a:pt x="32684" y="1365344"/>
                  </a:lnTo>
                  <a:cubicBezTo>
                    <a:pt x="163810" y="1133814"/>
                    <a:pt x="388492" y="963837"/>
                    <a:pt x="654340" y="908604"/>
                  </a:cubicBezTo>
                  <a:lnTo>
                    <a:pt x="662343" y="907364"/>
                  </a:lnTo>
                  <a:lnTo>
                    <a:pt x="651878" y="866038"/>
                  </a:lnTo>
                  <a:cubicBezTo>
                    <a:pt x="639443" y="804343"/>
                    <a:pt x="632913" y="740464"/>
                    <a:pt x="632913" y="675036"/>
                  </a:cubicBezTo>
                  <a:cubicBezTo>
                    <a:pt x="632913" y="413326"/>
                    <a:pt x="737393" y="176391"/>
                    <a:pt x="906315" y="4885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EE9271-F03F-4E46-8F2E-781F15E3E06B}"/>
              </a:ext>
            </a:extLst>
          </p:cNvPr>
          <p:cNvGrpSpPr/>
          <p:nvPr/>
        </p:nvGrpSpPr>
        <p:grpSpPr>
          <a:xfrm>
            <a:off x="5293123" y="2924260"/>
            <a:ext cx="4455715" cy="3125668"/>
            <a:chOff x="5293123" y="2924260"/>
            <a:chExt cx="4455715" cy="312566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9F7E93-C6C3-413E-8BAA-86F40B5A852D}"/>
                </a:ext>
              </a:extLst>
            </p:cNvPr>
            <p:cNvSpPr/>
            <p:nvPr/>
          </p:nvSpPr>
          <p:spPr>
            <a:xfrm>
              <a:off x="7853362" y="2924260"/>
              <a:ext cx="1895476" cy="1825407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BCF9FB-1E70-48CE-A34C-37663D420D43}"/>
                </a:ext>
              </a:extLst>
            </p:cNvPr>
            <p:cNvSpPr/>
            <p:nvPr/>
          </p:nvSpPr>
          <p:spPr>
            <a:xfrm>
              <a:off x="6367463" y="2924261"/>
              <a:ext cx="1895476" cy="182540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6EFBD0-341B-46EE-B3B3-49B494CD4751}"/>
                </a:ext>
              </a:extLst>
            </p:cNvPr>
            <p:cNvSpPr/>
            <p:nvPr/>
          </p:nvSpPr>
          <p:spPr>
            <a:xfrm>
              <a:off x="7025879" y="4154454"/>
              <a:ext cx="1984771" cy="1895474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0B18D39-C2A7-4BF8-84B4-EC56616D42E0}"/>
                </a:ext>
              </a:extLst>
            </p:cNvPr>
            <p:cNvSpPr/>
            <p:nvPr/>
          </p:nvSpPr>
          <p:spPr>
            <a:xfrm flipH="1">
              <a:off x="7846221" y="3276553"/>
              <a:ext cx="409577" cy="1120819"/>
            </a:xfrm>
            <a:custGeom>
              <a:avLst/>
              <a:gdLst>
                <a:gd name="connsiteX0" fmla="*/ 204788 w 409577"/>
                <a:gd name="connsiteY0" fmla="*/ 0 h 1120819"/>
                <a:gd name="connsiteX1" fmla="*/ 247718 w 409577"/>
                <a:gd name="connsiteY1" fmla="*/ 50109 h 1120819"/>
                <a:gd name="connsiteX2" fmla="*/ 409577 w 409577"/>
                <a:gd name="connsiteY2" fmla="*/ 560410 h 1120819"/>
                <a:gd name="connsiteX3" fmla="*/ 247718 w 409577"/>
                <a:gd name="connsiteY3" fmla="*/ 1070712 h 1120819"/>
                <a:gd name="connsiteX4" fmla="*/ 204789 w 409577"/>
                <a:gd name="connsiteY4" fmla="*/ 1120819 h 1120819"/>
                <a:gd name="connsiteX5" fmla="*/ 161859 w 409577"/>
                <a:gd name="connsiteY5" fmla="*/ 1070711 h 1120819"/>
                <a:gd name="connsiteX6" fmla="*/ 0 w 409577"/>
                <a:gd name="connsiteY6" fmla="*/ 560409 h 1120819"/>
                <a:gd name="connsiteX7" fmla="*/ 161859 w 409577"/>
                <a:gd name="connsiteY7" fmla="*/ 50108 h 112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7" h="1120819">
                  <a:moveTo>
                    <a:pt x="204788" y="0"/>
                  </a:moveTo>
                  <a:lnTo>
                    <a:pt x="247718" y="50109"/>
                  </a:lnTo>
                  <a:cubicBezTo>
                    <a:pt x="349908" y="195777"/>
                    <a:pt x="409577" y="371383"/>
                    <a:pt x="409577" y="560410"/>
                  </a:cubicBezTo>
                  <a:cubicBezTo>
                    <a:pt x="409577" y="749438"/>
                    <a:pt x="349908" y="925043"/>
                    <a:pt x="247718" y="1070712"/>
                  </a:cubicBezTo>
                  <a:lnTo>
                    <a:pt x="204789" y="1120819"/>
                  </a:lnTo>
                  <a:lnTo>
                    <a:pt x="161859" y="1070711"/>
                  </a:lnTo>
                  <a:cubicBezTo>
                    <a:pt x="59670" y="925042"/>
                    <a:pt x="0" y="749437"/>
                    <a:pt x="0" y="560409"/>
                  </a:cubicBezTo>
                  <a:cubicBezTo>
                    <a:pt x="0" y="371382"/>
                    <a:pt x="59670" y="195776"/>
                    <a:pt x="161859" y="50108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3F4E2A-2526-420F-8103-7AB7ACD2CF15}"/>
                </a:ext>
              </a:extLst>
            </p:cNvPr>
            <p:cNvSpPr/>
            <p:nvPr/>
          </p:nvSpPr>
          <p:spPr>
            <a:xfrm>
              <a:off x="7091363" y="4154452"/>
              <a:ext cx="1089218" cy="595215"/>
            </a:xfrm>
            <a:custGeom>
              <a:avLst/>
              <a:gdLst>
                <a:gd name="connsiteX0" fmla="*/ 910787 w 1089218"/>
                <a:gd name="connsiteY0" fmla="*/ 0 h 595215"/>
                <a:gd name="connsiteX1" fmla="*/ 1012253 w 1089218"/>
                <a:gd name="connsiteY1" fmla="*/ 4893 h 595215"/>
                <a:gd name="connsiteX2" fmla="*/ 1089218 w 1089218"/>
                <a:gd name="connsiteY2" fmla="*/ 16111 h 595215"/>
                <a:gd name="connsiteX3" fmla="*/ 1080983 w 1089218"/>
                <a:gd name="connsiteY3" fmla="*/ 37777 h 595215"/>
                <a:gd name="connsiteX4" fmla="*/ 207723 w 1089218"/>
                <a:gd name="connsiteY4" fmla="*/ 595215 h 595215"/>
                <a:gd name="connsiteX5" fmla="*/ 16721 w 1089218"/>
                <a:gd name="connsiteY5" fmla="*/ 576672 h 595215"/>
                <a:gd name="connsiteX6" fmla="*/ 0 w 1089218"/>
                <a:gd name="connsiteY6" fmla="*/ 571674 h 595215"/>
                <a:gd name="connsiteX7" fmla="*/ 38177 w 1089218"/>
                <a:gd name="connsiteY7" fmla="*/ 495989 h 595215"/>
                <a:gd name="connsiteX8" fmla="*/ 910787 w 1089218"/>
                <a:gd name="connsiteY8" fmla="*/ 0 h 59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218" h="595215">
                  <a:moveTo>
                    <a:pt x="910787" y="0"/>
                  </a:moveTo>
                  <a:cubicBezTo>
                    <a:pt x="945042" y="0"/>
                    <a:pt x="978892" y="1658"/>
                    <a:pt x="1012253" y="4893"/>
                  </a:cubicBezTo>
                  <a:lnTo>
                    <a:pt x="1089218" y="16111"/>
                  </a:lnTo>
                  <a:lnTo>
                    <a:pt x="1080983" y="37777"/>
                  </a:lnTo>
                  <a:cubicBezTo>
                    <a:pt x="937109" y="365360"/>
                    <a:pt x="600289" y="595215"/>
                    <a:pt x="207723" y="595215"/>
                  </a:cubicBezTo>
                  <a:cubicBezTo>
                    <a:pt x="142296" y="595215"/>
                    <a:pt x="78417" y="588830"/>
                    <a:pt x="16721" y="576672"/>
                  </a:cubicBezTo>
                  <a:lnTo>
                    <a:pt x="0" y="571674"/>
                  </a:lnTo>
                  <a:lnTo>
                    <a:pt x="38177" y="495989"/>
                  </a:lnTo>
                  <a:cubicBezTo>
                    <a:pt x="206227" y="200556"/>
                    <a:pt x="533982" y="0"/>
                    <a:pt x="910787" y="0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DFFB01-93CD-41FF-A3E3-34380569DD71}"/>
                </a:ext>
              </a:extLst>
            </p:cNvPr>
            <p:cNvSpPr/>
            <p:nvPr/>
          </p:nvSpPr>
          <p:spPr>
            <a:xfrm>
              <a:off x="5293123" y="3836962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08F2F-A8D9-47FC-8ADC-0E60D393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/>
              <p:nvPr/>
            </p:nvSpPr>
            <p:spPr>
              <a:xfrm>
                <a:off x="2262659" y="1426968"/>
                <a:ext cx="7807178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200" b="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2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 (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42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∪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4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∪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</a:t>
                </a:r>
                <a:endParaRPr lang="en-US" sz="4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659" y="1426968"/>
                <a:ext cx="7807178" cy="646331"/>
              </a:xfrm>
              <a:prstGeom prst="rect">
                <a:avLst/>
              </a:prstGeom>
              <a:blipFill>
                <a:blip r:embed="rId3"/>
                <a:stretch>
                  <a:fillRect l="-4137" t="-27358" r="-937" b="-49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4274345" y="497379"/>
            <a:ext cx="3783806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Distributive, pt.2: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1D20-FA6C-496C-A548-16DC9ECEC12C}"/>
              </a:ext>
            </a:extLst>
          </p:cNvPr>
          <p:cNvGrpSpPr/>
          <p:nvPr/>
        </p:nvGrpSpPr>
        <p:grpSpPr>
          <a:xfrm>
            <a:off x="1110258" y="2924258"/>
            <a:ext cx="3256955" cy="3125670"/>
            <a:chOff x="1110258" y="2924258"/>
            <a:chExt cx="3256955" cy="312567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3DADE6-AEDD-4BE4-9926-DEB03B2266AF}"/>
                </a:ext>
              </a:extLst>
            </p:cNvPr>
            <p:cNvSpPr/>
            <p:nvPr/>
          </p:nvSpPr>
          <p:spPr>
            <a:xfrm>
              <a:off x="1110258" y="2924258"/>
              <a:ext cx="1895476" cy="1825408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41ED60-8922-483E-BF18-A66BE310E47D}"/>
                </a:ext>
              </a:extLst>
            </p:cNvPr>
            <p:cNvSpPr/>
            <p:nvPr/>
          </p:nvSpPr>
          <p:spPr>
            <a:xfrm>
              <a:off x="2539015" y="4154455"/>
              <a:ext cx="1000716" cy="595212"/>
            </a:xfrm>
            <a:custGeom>
              <a:avLst/>
              <a:gdLst>
                <a:gd name="connsiteX0" fmla="*/ 102846 w 1019630"/>
                <a:gd name="connsiteY0" fmla="*/ 0 h 595214"/>
                <a:gd name="connsiteX1" fmla="*/ 1017246 w 1019630"/>
                <a:gd name="connsiteY1" fmla="*/ 578835 h 595214"/>
                <a:gd name="connsiteX2" fmla="*/ 1019630 w 1019630"/>
                <a:gd name="connsiteY2" fmla="*/ 585057 h 595214"/>
                <a:gd name="connsiteX3" fmla="*/ 982582 w 1019630"/>
                <a:gd name="connsiteY3" fmla="*/ 590502 h 595214"/>
                <a:gd name="connsiteX4" fmla="*/ 885681 w 1019630"/>
                <a:gd name="connsiteY4" fmla="*/ 595214 h 595214"/>
                <a:gd name="connsiteX5" fmla="*/ 12421 w 1019630"/>
                <a:gd name="connsiteY5" fmla="*/ 37776 h 595214"/>
                <a:gd name="connsiteX6" fmla="*/ 0 w 1019630"/>
                <a:gd name="connsiteY6" fmla="*/ 5094 h 595214"/>
                <a:gd name="connsiteX7" fmla="*/ 1380 w 1019630"/>
                <a:gd name="connsiteY7" fmla="*/ 4893 h 595214"/>
                <a:gd name="connsiteX8" fmla="*/ 102846 w 1019630"/>
                <a:gd name="connsiteY8" fmla="*/ 0 h 59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9630" h="595214">
                  <a:moveTo>
                    <a:pt x="102846" y="0"/>
                  </a:moveTo>
                  <a:cubicBezTo>
                    <a:pt x="513906" y="0"/>
                    <a:pt x="866593" y="238678"/>
                    <a:pt x="1017246" y="578835"/>
                  </a:cubicBezTo>
                  <a:lnTo>
                    <a:pt x="1019630" y="585057"/>
                  </a:lnTo>
                  <a:lnTo>
                    <a:pt x="982582" y="590502"/>
                  </a:lnTo>
                  <a:cubicBezTo>
                    <a:pt x="950722" y="593618"/>
                    <a:pt x="918395" y="595214"/>
                    <a:pt x="885681" y="595214"/>
                  </a:cubicBezTo>
                  <a:cubicBezTo>
                    <a:pt x="493115" y="595214"/>
                    <a:pt x="156296" y="365359"/>
                    <a:pt x="12421" y="37776"/>
                  </a:cubicBezTo>
                  <a:lnTo>
                    <a:pt x="0" y="5094"/>
                  </a:lnTo>
                  <a:lnTo>
                    <a:pt x="1380" y="4893"/>
                  </a:lnTo>
                  <a:cubicBezTo>
                    <a:pt x="34742" y="1658"/>
                    <a:pt x="68591" y="0"/>
                    <a:pt x="102846" y="0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8532DD-0F46-4F83-9839-AC8A10C90FEB}"/>
                </a:ext>
              </a:extLst>
            </p:cNvPr>
            <p:cNvSpPr/>
            <p:nvPr/>
          </p:nvSpPr>
          <p:spPr>
            <a:xfrm>
              <a:off x="2471737" y="2924260"/>
              <a:ext cx="1895476" cy="1825407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50F811-D61D-499B-9B14-21FECC54EC99}"/>
                </a:ext>
              </a:extLst>
            </p:cNvPr>
            <p:cNvSpPr/>
            <p:nvPr/>
          </p:nvSpPr>
          <p:spPr>
            <a:xfrm>
              <a:off x="1644254" y="4154454"/>
              <a:ext cx="1984771" cy="1895474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2DF26E-93DB-4A06-A11A-5AB57BCC1E64}"/>
              </a:ext>
            </a:extLst>
          </p:cNvPr>
          <p:cNvGrpSpPr/>
          <p:nvPr/>
        </p:nvGrpSpPr>
        <p:grpSpPr>
          <a:xfrm>
            <a:off x="4852590" y="2240678"/>
            <a:ext cx="5162621" cy="3615175"/>
            <a:chOff x="4852590" y="2240678"/>
            <a:chExt cx="5162621" cy="361517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6DE9980-B1A7-45E7-9D4F-A2C89F421EDF}"/>
                </a:ext>
              </a:extLst>
            </p:cNvPr>
            <p:cNvSpPr/>
            <p:nvPr/>
          </p:nvSpPr>
          <p:spPr>
            <a:xfrm>
              <a:off x="7384810" y="4313156"/>
              <a:ext cx="977693" cy="921602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D366F95-EE11-4339-B49D-E3583324E884}"/>
                </a:ext>
              </a:extLst>
            </p:cNvPr>
            <p:cNvSpPr/>
            <p:nvPr/>
          </p:nvSpPr>
          <p:spPr>
            <a:xfrm>
              <a:off x="6957991" y="4934251"/>
              <a:ext cx="909659" cy="921602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5F4C5A-61FA-44F8-9958-4C26B50BCA85}"/>
                </a:ext>
              </a:extLst>
            </p:cNvPr>
            <p:cNvGrpSpPr/>
            <p:nvPr/>
          </p:nvGrpSpPr>
          <p:grpSpPr>
            <a:xfrm>
              <a:off x="5303785" y="2240761"/>
              <a:ext cx="2128837" cy="1092069"/>
              <a:chOff x="6367463" y="2924260"/>
              <a:chExt cx="3381375" cy="1825409"/>
            </a:xfrm>
            <a:solidFill>
              <a:srgbClr val="FF0000"/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D9F7E93-C6C3-413E-8BAA-86F40B5A852D}"/>
                  </a:ext>
                </a:extLst>
              </p:cNvPr>
              <p:cNvSpPr/>
              <p:nvPr/>
            </p:nvSpPr>
            <p:spPr>
              <a:xfrm>
                <a:off x="7853362" y="2924260"/>
                <a:ext cx="1895476" cy="1825407"/>
              </a:xfrm>
              <a:prstGeom prst="ellips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BBCF9FB-1E70-48CE-A34C-37663D420D43}"/>
                  </a:ext>
                </a:extLst>
              </p:cNvPr>
              <p:cNvSpPr/>
              <p:nvPr/>
            </p:nvSpPr>
            <p:spPr>
              <a:xfrm>
                <a:off x="6367463" y="2924261"/>
                <a:ext cx="1895476" cy="1825408"/>
              </a:xfrm>
              <a:prstGeom prst="ellips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43F353-8002-4DA7-A5AA-B3579261D82E}"/>
                </a:ext>
              </a:extLst>
            </p:cNvPr>
            <p:cNvGrpSpPr/>
            <p:nvPr/>
          </p:nvGrpSpPr>
          <p:grpSpPr>
            <a:xfrm>
              <a:off x="8642547" y="2240678"/>
              <a:ext cx="1372664" cy="1825407"/>
              <a:chOff x="4809061" y="3095708"/>
              <a:chExt cx="2518767" cy="3125670"/>
            </a:xfrm>
            <a:solidFill>
              <a:srgbClr val="FF0000"/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DF8A9AA-0E2A-47B9-84F3-719FC67BA558}"/>
                  </a:ext>
                </a:extLst>
              </p:cNvPr>
              <p:cNvSpPr/>
              <p:nvPr/>
            </p:nvSpPr>
            <p:spPr>
              <a:xfrm>
                <a:off x="5343057" y="4325904"/>
                <a:ext cx="1984771" cy="1895474"/>
              </a:xfrm>
              <a:prstGeom prst="ellips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7416D6D-5756-49AA-9CBB-D692C03EAC3E}"/>
                  </a:ext>
                </a:extLst>
              </p:cNvPr>
              <p:cNvSpPr/>
              <p:nvPr/>
            </p:nvSpPr>
            <p:spPr>
              <a:xfrm>
                <a:off x="4809061" y="3095708"/>
                <a:ext cx="1895476" cy="1825408"/>
              </a:xfrm>
              <a:prstGeom prst="ellipse">
                <a:avLst/>
              </a:prstGeom>
              <a:grp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0DDAEEB-8319-441C-8B14-FF41B86F8BFA}"/>
                </a:ext>
              </a:extLst>
            </p:cNvPr>
            <p:cNvSpPr/>
            <p:nvPr/>
          </p:nvSpPr>
          <p:spPr>
            <a:xfrm>
              <a:off x="6682554" y="4313155"/>
              <a:ext cx="977693" cy="921602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822EE8-B988-4557-A1FE-4999C7A51659}"/>
                </a:ext>
              </a:extLst>
            </p:cNvPr>
            <p:cNvCxnSpPr/>
            <p:nvPr/>
          </p:nvCxnSpPr>
          <p:spPr>
            <a:xfrm>
              <a:off x="6497134" y="3500291"/>
              <a:ext cx="392823" cy="5657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158E40-7AFA-44C2-9683-4AA463268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8968" y="3554065"/>
              <a:ext cx="388082" cy="5657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5601197-BF89-49F9-952E-C13E7B9271D3}"/>
                </a:ext>
              </a:extLst>
            </p:cNvPr>
            <p:cNvSpPr/>
            <p:nvPr/>
          </p:nvSpPr>
          <p:spPr>
            <a:xfrm>
              <a:off x="7450287" y="4967912"/>
              <a:ext cx="485397" cy="266845"/>
            </a:xfrm>
            <a:custGeom>
              <a:avLst/>
              <a:gdLst>
                <a:gd name="connsiteX0" fmla="*/ 102846 w 1019630"/>
                <a:gd name="connsiteY0" fmla="*/ 0 h 595214"/>
                <a:gd name="connsiteX1" fmla="*/ 1017246 w 1019630"/>
                <a:gd name="connsiteY1" fmla="*/ 578835 h 595214"/>
                <a:gd name="connsiteX2" fmla="*/ 1019630 w 1019630"/>
                <a:gd name="connsiteY2" fmla="*/ 585057 h 595214"/>
                <a:gd name="connsiteX3" fmla="*/ 982582 w 1019630"/>
                <a:gd name="connsiteY3" fmla="*/ 590502 h 595214"/>
                <a:gd name="connsiteX4" fmla="*/ 885681 w 1019630"/>
                <a:gd name="connsiteY4" fmla="*/ 595214 h 595214"/>
                <a:gd name="connsiteX5" fmla="*/ 12421 w 1019630"/>
                <a:gd name="connsiteY5" fmla="*/ 37776 h 595214"/>
                <a:gd name="connsiteX6" fmla="*/ 0 w 1019630"/>
                <a:gd name="connsiteY6" fmla="*/ 5094 h 595214"/>
                <a:gd name="connsiteX7" fmla="*/ 1380 w 1019630"/>
                <a:gd name="connsiteY7" fmla="*/ 4893 h 595214"/>
                <a:gd name="connsiteX8" fmla="*/ 102846 w 1019630"/>
                <a:gd name="connsiteY8" fmla="*/ 0 h 59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9630" h="595214">
                  <a:moveTo>
                    <a:pt x="102846" y="0"/>
                  </a:moveTo>
                  <a:cubicBezTo>
                    <a:pt x="513906" y="0"/>
                    <a:pt x="866593" y="238678"/>
                    <a:pt x="1017246" y="578835"/>
                  </a:cubicBezTo>
                  <a:lnTo>
                    <a:pt x="1019630" y="585057"/>
                  </a:lnTo>
                  <a:lnTo>
                    <a:pt x="982582" y="590502"/>
                  </a:lnTo>
                  <a:cubicBezTo>
                    <a:pt x="950722" y="593618"/>
                    <a:pt x="918395" y="595214"/>
                    <a:pt x="885681" y="595214"/>
                  </a:cubicBezTo>
                  <a:cubicBezTo>
                    <a:pt x="493115" y="595214"/>
                    <a:pt x="156296" y="365359"/>
                    <a:pt x="12421" y="37776"/>
                  </a:cubicBezTo>
                  <a:lnTo>
                    <a:pt x="0" y="5094"/>
                  </a:lnTo>
                  <a:lnTo>
                    <a:pt x="1380" y="4893"/>
                  </a:lnTo>
                  <a:cubicBezTo>
                    <a:pt x="34742" y="1658"/>
                    <a:pt x="68591" y="0"/>
                    <a:pt x="102846" y="0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B692CF-4DE2-43C1-8C9B-722C26D90D7D}"/>
                </a:ext>
              </a:extLst>
            </p:cNvPr>
            <p:cNvSpPr/>
            <p:nvPr/>
          </p:nvSpPr>
          <p:spPr>
            <a:xfrm>
              <a:off x="4852590" y="3646622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63DD3-A178-4852-A3F3-9D18ED10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/>
              <p:nvPr/>
            </p:nvSpPr>
            <p:spPr>
              <a:xfrm>
                <a:off x="4056459" y="1382690"/>
                <a:ext cx="4069549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2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 B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4200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4200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endParaRPr lang="en-US" sz="4200" dirty="0">
                  <a:solidFill>
                    <a:srgbClr val="00B050"/>
                  </a:solidFill>
                </a:endParaRPr>
              </a:p>
              <a:p>
                <a:endParaRPr lang="en-US" sz="4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459" y="1382690"/>
                <a:ext cx="4069549" cy="1292662"/>
              </a:xfrm>
              <a:prstGeom prst="rect">
                <a:avLst/>
              </a:prstGeom>
              <a:blipFill>
                <a:blip r:embed="rId3"/>
                <a:stretch>
                  <a:fillRect l="-7934" t="-13679" r="-4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3684982" y="460200"/>
            <a:ext cx="4812505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/>
              <a:t>DeMorgan’s</a:t>
            </a:r>
            <a:r>
              <a:rPr lang="en-US" sz="3200" dirty="0"/>
              <a:t> Laws, pt. 1: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C6CA91-0A8C-4ABF-85F4-B524650D91A4}"/>
              </a:ext>
            </a:extLst>
          </p:cNvPr>
          <p:cNvGrpSpPr/>
          <p:nvPr/>
        </p:nvGrpSpPr>
        <p:grpSpPr>
          <a:xfrm>
            <a:off x="273734" y="3159494"/>
            <a:ext cx="4069549" cy="2046310"/>
            <a:chOff x="266700" y="3429000"/>
            <a:chExt cx="4667250" cy="24574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523FE-A81F-4CE9-A4C0-8D14A533B0CC}"/>
                </a:ext>
              </a:extLst>
            </p:cNvPr>
            <p:cNvSpPr/>
            <p:nvPr/>
          </p:nvSpPr>
          <p:spPr>
            <a:xfrm>
              <a:off x="266700" y="3429000"/>
              <a:ext cx="4667250" cy="24574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E4E1E4F-3B01-45C7-A56B-55803D3C3707}"/>
                </a:ext>
              </a:extLst>
            </p:cNvPr>
            <p:cNvGrpSpPr/>
            <p:nvPr/>
          </p:nvGrpSpPr>
          <p:grpSpPr>
            <a:xfrm>
              <a:off x="266700" y="3429000"/>
              <a:ext cx="4667250" cy="2457450"/>
              <a:chOff x="266700" y="3429000"/>
              <a:chExt cx="4667250" cy="245745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F5B1AD4-8971-4B6B-B7BB-CEBDEEDC2023}"/>
                  </a:ext>
                </a:extLst>
              </p:cNvPr>
              <p:cNvSpPr/>
              <p:nvPr/>
            </p:nvSpPr>
            <p:spPr>
              <a:xfrm>
                <a:off x="1289555" y="3506177"/>
                <a:ext cx="1420632" cy="1421665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E483AAB-320D-4B87-8421-B78AFE754D9A}"/>
                  </a:ext>
                </a:extLst>
              </p:cNvPr>
              <p:cNvSpPr/>
              <p:nvPr/>
            </p:nvSpPr>
            <p:spPr>
              <a:xfrm>
                <a:off x="2414695" y="3506176"/>
                <a:ext cx="1420632" cy="1421665"/>
              </a:xfrm>
              <a:prstGeom prst="ellipse">
                <a:avLst/>
              </a:prstGeom>
              <a:solidFill>
                <a:srgbClr val="FF000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694F96C-66E1-4DBF-804F-CE826CF703F3}"/>
                  </a:ext>
                </a:extLst>
              </p:cNvPr>
              <p:cNvSpPr/>
              <p:nvPr/>
            </p:nvSpPr>
            <p:spPr>
              <a:xfrm>
                <a:off x="266700" y="3429000"/>
                <a:ext cx="4667250" cy="2457450"/>
              </a:xfrm>
              <a:custGeom>
                <a:avLst/>
                <a:gdLst>
                  <a:gd name="connsiteX0" fmla="*/ 2858311 w 4667250"/>
                  <a:gd name="connsiteY0" fmla="*/ 77176 h 2457450"/>
                  <a:gd name="connsiteX1" fmla="*/ 2356042 w 4667250"/>
                  <a:gd name="connsiteY1" fmla="*/ 285374 h 2457450"/>
                  <a:gd name="connsiteX2" fmla="*/ 2295741 w 4667250"/>
                  <a:gd name="connsiteY2" fmla="*/ 358513 h 2457450"/>
                  <a:gd name="connsiteX3" fmla="*/ 2235441 w 4667250"/>
                  <a:gd name="connsiteY3" fmla="*/ 285375 h 2457450"/>
                  <a:gd name="connsiteX4" fmla="*/ 1733171 w 4667250"/>
                  <a:gd name="connsiteY4" fmla="*/ 77177 h 2457450"/>
                  <a:gd name="connsiteX5" fmla="*/ 1022855 w 4667250"/>
                  <a:gd name="connsiteY5" fmla="*/ 788010 h 2457450"/>
                  <a:gd name="connsiteX6" fmla="*/ 1733171 w 4667250"/>
                  <a:gd name="connsiteY6" fmla="*/ 1498843 h 2457450"/>
                  <a:gd name="connsiteX7" fmla="*/ 2235441 w 4667250"/>
                  <a:gd name="connsiteY7" fmla="*/ 1290645 h 2457450"/>
                  <a:gd name="connsiteX8" fmla="*/ 2295742 w 4667250"/>
                  <a:gd name="connsiteY8" fmla="*/ 1217506 h 2457450"/>
                  <a:gd name="connsiteX9" fmla="*/ 2356042 w 4667250"/>
                  <a:gd name="connsiteY9" fmla="*/ 1290644 h 2457450"/>
                  <a:gd name="connsiteX10" fmla="*/ 2858311 w 4667250"/>
                  <a:gd name="connsiteY10" fmla="*/ 1498842 h 2457450"/>
                  <a:gd name="connsiteX11" fmla="*/ 3568627 w 4667250"/>
                  <a:gd name="connsiteY11" fmla="*/ 788009 h 2457450"/>
                  <a:gd name="connsiteX12" fmla="*/ 2858311 w 4667250"/>
                  <a:gd name="connsiteY12" fmla="*/ 77176 h 2457450"/>
                  <a:gd name="connsiteX13" fmla="*/ 0 w 4667250"/>
                  <a:gd name="connsiteY13" fmla="*/ 0 h 2457450"/>
                  <a:gd name="connsiteX14" fmla="*/ 4667250 w 4667250"/>
                  <a:gd name="connsiteY14" fmla="*/ 0 h 2457450"/>
                  <a:gd name="connsiteX15" fmla="*/ 4667250 w 4667250"/>
                  <a:gd name="connsiteY15" fmla="*/ 2457450 h 2457450"/>
                  <a:gd name="connsiteX16" fmla="*/ 0 w 4667250"/>
                  <a:gd name="connsiteY16" fmla="*/ 2457450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67250" h="2457450">
                    <a:moveTo>
                      <a:pt x="2858311" y="77176"/>
                    </a:moveTo>
                    <a:cubicBezTo>
                      <a:pt x="2662163" y="77176"/>
                      <a:pt x="2484584" y="156739"/>
                      <a:pt x="2356042" y="285374"/>
                    </a:cubicBezTo>
                    <a:lnTo>
                      <a:pt x="2295741" y="358513"/>
                    </a:lnTo>
                    <a:lnTo>
                      <a:pt x="2235441" y="285375"/>
                    </a:lnTo>
                    <a:cubicBezTo>
                      <a:pt x="2106899" y="156740"/>
                      <a:pt x="1929320" y="77177"/>
                      <a:pt x="1733171" y="77177"/>
                    </a:cubicBezTo>
                    <a:cubicBezTo>
                      <a:pt x="1340874" y="77177"/>
                      <a:pt x="1022855" y="395428"/>
                      <a:pt x="1022855" y="788010"/>
                    </a:cubicBezTo>
                    <a:cubicBezTo>
                      <a:pt x="1022855" y="1180592"/>
                      <a:pt x="1340874" y="1498843"/>
                      <a:pt x="1733171" y="1498843"/>
                    </a:cubicBezTo>
                    <a:cubicBezTo>
                      <a:pt x="1929320" y="1498843"/>
                      <a:pt x="2106899" y="1419281"/>
                      <a:pt x="2235441" y="1290645"/>
                    </a:cubicBezTo>
                    <a:lnTo>
                      <a:pt x="2295742" y="1217506"/>
                    </a:lnTo>
                    <a:lnTo>
                      <a:pt x="2356042" y="1290644"/>
                    </a:lnTo>
                    <a:cubicBezTo>
                      <a:pt x="2484584" y="1419280"/>
                      <a:pt x="2662163" y="1498842"/>
                      <a:pt x="2858311" y="1498842"/>
                    </a:cubicBezTo>
                    <a:cubicBezTo>
                      <a:pt x="3250608" y="1498842"/>
                      <a:pt x="3568627" y="1180591"/>
                      <a:pt x="3568627" y="788009"/>
                    </a:cubicBezTo>
                    <a:cubicBezTo>
                      <a:pt x="3568627" y="395427"/>
                      <a:pt x="3250608" y="77176"/>
                      <a:pt x="2858311" y="77176"/>
                    </a:cubicBezTo>
                    <a:close/>
                    <a:moveTo>
                      <a:pt x="0" y="0"/>
                    </a:moveTo>
                    <a:lnTo>
                      <a:pt x="4667250" y="0"/>
                    </a:lnTo>
                    <a:lnTo>
                      <a:pt x="4667250" y="2457450"/>
                    </a:lnTo>
                    <a:lnTo>
                      <a:pt x="0" y="245745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F1D04B9-AA08-4A3D-9E27-C75C081E7AB9}"/>
              </a:ext>
            </a:extLst>
          </p:cNvPr>
          <p:cNvGrpSpPr/>
          <p:nvPr/>
        </p:nvGrpSpPr>
        <p:grpSpPr>
          <a:xfrm>
            <a:off x="4634321" y="2388766"/>
            <a:ext cx="6836523" cy="3935248"/>
            <a:chOff x="4634321" y="2388766"/>
            <a:chExt cx="6836523" cy="39352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4CA91C-8BF8-41AE-B4A7-22B3B8CD2FE1}"/>
                </a:ext>
              </a:extLst>
            </p:cNvPr>
            <p:cNvGrpSpPr/>
            <p:nvPr/>
          </p:nvGrpSpPr>
          <p:grpSpPr>
            <a:xfrm>
              <a:off x="5305427" y="2388766"/>
              <a:ext cx="6165417" cy="1476956"/>
              <a:chOff x="5305427" y="2388766"/>
              <a:chExt cx="6165417" cy="147695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28B68DF-A854-4D79-A4CA-A02E00B7397A}"/>
                  </a:ext>
                </a:extLst>
              </p:cNvPr>
              <p:cNvGrpSpPr/>
              <p:nvPr/>
            </p:nvGrpSpPr>
            <p:grpSpPr>
              <a:xfrm>
                <a:off x="8746694" y="2399341"/>
                <a:ext cx="2724150" cy="1466381"/>
                <a:chOff x="5067301" y="2495550"/>
                <a:chExt cx="2724150" cy="1466381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BCEA53D-FC8A-4CDC-B4DE-15C0AD4C985F}"/>
                    </a:ext>
                  </a:extLst>
                </p:cNvPr>
                <p:cNvSpPr/>
                <p:nvPr/>
              </p:nvSpPr>
              <p:spPr>
                <a:xfrm>
                  <a:off x="5067301" y="2495550"/>
                  <a:ext cx="2724150" cy="14662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410498-84F9-4897-9AA3-3B12D2C75C3C}"/>
                    </a:ext>
                  </a:extLst>
                </p:cNvPr>
                <p:cNvSpPr/>
                <p:nvPr/>
              </p:nvSpPr>
              <p:spPr>
                <a:xfrm>
                  <a:off x="6321029" y="2541598"/>
                  <a:ext cx="829185" cy="848252"/>
                </a:xfrm>
                <a:prstGeom prst="ellipse">
                  <a:avLst/>
                </a:prstGeom>
                <a:noFill/>
                <a:ln w="762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B</a:t>
                  </a: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5E0FF695-07CC-4A0E-8896-6574CB7D370E}"/>
                    </a:ext>
                  </a:extLst>
                </p:cNvPr>
                <p:cNvSpPr/>
                <p:nvPr/>
              </p:nvSpPr>
              <p:spPr>
                <a:xfrm>
                  <a:off x="5067301" y="2495667"/>
                  <a:ext cx="2724150" cy="1466264"/>
                </a:xfrm>
                <a:custGeom>
                  <a:avLst/>
                  <a:gdLst>
                    <a:gd name="connsiteX0" fmla="*/ 1668321 w 2724150"/>
                    <a:gd name="connsiteY0" fmla="*/ 46048 h 1466264"/>
                    <a:gd name="connsiteX1" fmla="*/ 1253728 w 2724150"/>
                    <a:gd name="connsiteY1" fmla="*/ 470174 h 1466264"/>
                    <a:gd name="connsiteX2" fmla="*/ 1668321 w 2724150"/>
                    <a:gd name="connsiteY2" fmla="*/ 894300 h 1466264"/>
                    <a:gd name="connsiteX3" fmla="*/ 2082914 w 2724150"/>
                    <a:gd name="connsiteY3" fmla="*/ 470174 h 1466264"/>
                    <a:gd name="connsiteX4" fmla="*/ 1668321 w 2724150"/>
                    <a:gd name="connsiteY4" fmla="*/ 46048 h 1466264"/>
                    <a:gd name="connsiteX5" fmla="*/ 0 w 2724150"/>
                    <a:gd name="connsiteY5" fmla="*/ 0 h 1466264"/>
                    <a:gd name="connsiteX6" fmla="*/ 2724150 w 2724150"/>
                    <a:gd name="connsiteY6" fmla="*/ 0 h 1466264"/>
                    <a:gd name="connsiteX7" fmla="*/ 2724150 w 2724150"/>
                    <a:gd name="connsiteY7" fmla="*/ 1466264 h 1466264"/>
                    <a:gd name="connsiteX8" fmla="*/ 0 w 2724150"/>
                    <a:gd name="connsiteY8" fmla="*/ 1466264 h 1466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24150" h="1466264">
                      <a:moveTo>
                        <a:pt x="1668321" y="46048"/>
                      </a:moveTo>
                      <a:cubicBezTo>
                        <a:pt x="1439348" y="46048"/>
                        <a:pt x="1253728" y="235936"/>
                        <a:pt x="1253728" y="470174"/>
                      </a:cubicBezTo>
                      <a:cubicBezTo>
                        <a:pt x="1253728" y="704412"/>
                        <a:pt x="1439348" y="894300"/>
                        <a:pt x="1668321" y="894300"/>
                      </a:cubicBezTo>
                      <a:cubicBezTo>
                        <a:pt x="1897294" y="894300"/>
                        <a:pt x="2082914" y="704412"/>
                        <a:pt x="2082914" y="470174"/>
                      </a:cubicBezTo>
                      <a:cubicBezTo>
                        <a:pt x="2082914" y="235936"/>
                        <a:pt x="1897294" y="46048"/>
                        <a:pt x="1668321" y="46048"/>
                      </a:cubicBezTo>
                      <a:close/>
                      <a:moveTo>
                        <a:pt x="0" y="0"/>
                      </a:moveTo>
                      <a:lnTo>
                        <a:pt x="2724150" y="0"/>
                      </a:lnTo>
                      <a:lnTo>
                        <a:pt x="2724150" y="1466264"/>
                      </a:lnTo>
                      <a:lnTo>
                        <a:pt x="0" y="146626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710DAA-5984-44C0-92A1-848EA3A5CA47}"/>
                  </a:ext>
                </a:extLst>
              </p:cNvPr>
              <p:cNvGrpSpPr/>
              <p:nvPr/>
            </p:nvGrpSpPr>
            <p:grpSpPr>
              <a:xfrm>
                <a:off x="5305427" y="2388766"/>
                <a:ext cx="2724150" cy="1476839"/>
                <a:chOff x="8705154" y="2484975"/>
                <a:chExt cx="2724150" cy="1476839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23B5607-6897-4C20-AD01-6F99897E3250}"/>
                    </a:ext>
                  </a:extLst>
                </p:cNvPr>
                <p:cNvSpPr/>
                <p:nvPr/>
              </p:nvSpPr>
              <p:spPr>
                <a:xfrm>
                  <a:off x="8705154" y="2495550"/>
                  <a:ext cx="2724150" cy="14662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DCDCB73-58D8-4319-91DF-E66DAAEAE579}"/>
                    </a:ext>
                  </a:extLst>
                </p:cNvPr>
                <p:cNvSpPr/>
                <p:nvPr/>
              </p:nvSpPr>
              <p:spPr>
                <a:xfrm>
                  <a:off x="9302167" y="2541598"/>
                  <a:ext cx="829185" cy="848252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4A110C7-EB4C-4CFE-9BCD-4364DBB97CC9}"/>
                    </a:ext>
                  </a:extLst>
                </p:cNvPr>
                <p:cNvSpPr/>
                <p:nvPr/>
              </p:nvSpPr>
              <p:spPr>
                <a:xfrm>
                  <a:off x="8705154" y="2484975"/>
                  <a:ext cx="2724150" cy="1466264"/>
                </a:xfrm>
                <a:custGeom>
                  <a:avLst/>
                  <a:gdLst>
                    <a:gd name="connsiteX0" fmla="*/ 1011606 w 2724150"/>
                    <a:gd name="connsiteY0" fmla="*/ 46048 h 1466264"/>
                    <a:gd name="connsiteX1" fmla="*/ 597013 w 2724150"/>
                    <a:gd name="connsiteY1" fmla="*/ 470174 h 1466264"/>
                    <a:gd name="connsiteX2" fmla="*/ 1011606 w 2724150"/>
                    <a:gd name="connsiteY2" fmla="*/ 894300 h 1466264"/>
                    <a:gd name="connsiteX3" fmla="*/ 1426199 w 2724150"/>
                    <a:gd name="connsiteY3" fmla="*/ 470174 h 1466264"/>
                    <a:gd name="connsiteX4" fmla="*/ 1011606 w 2724150"/>
                    <a:gd name="connsiteY4" fmla="*/ 46048 h 1466264"/>
                    <a:gd name="connsiteX5" fmla="*/ 0 w 2724150"/>
                    <a:gd name="connsiteY5" fmla="*/ 0 h 1466264"/>
                    <a:gd name="connsiteX6" fmla="*/ 2724150 w 2724150"/>
                    <a:gd name="connsiteY6" fmla="*/ 0 h 1466264"/>
                    <a:gd name="connsiteX7" fmla="*/ 2724150 w 2724150"/>
                    <a:gd name="connsiteY7" fmla="*/ 1466264 h 1466264"/>
                    <a:gd name="connsiteX8" fmla="*/ 0 w 2724150"/>
                    <a:gd name="connsiteY8" fmla="*/ 1466264 h 1466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24150" h="1466264">
                      <a:moveTo>
                        <a:pt x="1011606" y="46048"/>
                      </a:moveTo>
                      <a:cubicBezTo>
                        <a:pt x="782633" y="46048"/>
                        <a:pt x="597013" y="235936"/>
                        <a:pt x="597013" y="470174"/>
                      </a:cubicBezTo>
                      <a:cubicBezTo>
                        <a:pt x="597013" y="704412"/>
                        <a:pt x="782633" y="894300"/>
                        <a:pt x="1011606" y="894300"/>
                      </a:cubicBezTo>
                      <a:cubicBezTo>
                        <a:pt x="1240579" y="894300"/>
                        <a:pt x="1426199" y="704412"/>
                        <a:pt x="1426199" y="470174"/>
                      </a:cubicBezTo>
                      <a:cubicBezTo>
                        <a:pt x="1426199" y="235936"/>
                        <a:pt x="1240579" y="46048"/>
                        <a:pt x="1011606" y="46048"/>
                      </a:cubicBezTo>
                      <a:close/>
                      <a:moveTo>
                        <a:pt x="0" y="0"/>
                      </a:moveTo>
                      <a:lnTo>
                        <a:pt x="2724150" y="0"/>
                      </a:lnTo>
                      <a:lnTo>
                        <a:pt x="2724150" y="1466264"/>
                      </a:lnTo>
                      <a:lnTo>
                        <a:pt x="0" y="146626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1BD4C0-1B95-4558-B88F-4F57E64F4758}"/>
                </a:ext>
              </a:extLst>
            </p:cNvPr>
            <p:cNvGrpSpPr/>
            <p:nvPr/>
          </p:nvGrpSpPr>
          <p:grpSpPr>
            <a:xfrm>
              <a:off x="7078374" y="4028560"/>
              <a:ext cx="3030395" cy="2295454"/>
              <a:chOff x="7078374" y="4028560"/>
              <a:chExt cx="3030395" cy="22954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C6E9D60-C279-493D-8631-8B400AD76ABA}"/>
                  </a:ext>
                </a:extLst>
              </p:cNvPr>
              <p:cNvSpPr/>
              <p:nvPr/>
            </p:nvSpPr>
            <p:spPr>
              <a:xfrm>
                <a:off x="7078374" y="4857750"/>
                <a:ext cx="2724150" cy="14662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4110445-DCD1-4E10-97AF-A77C56415D08}"/>
                  </a:ext>
                </a:extLst>
              </p:cNvPr>
              <p:cNvSpPr/>
              <p:nvPr/>
            </p:nvSpPr>
            <p:spPr>
              <a:xfrm>
                <a:off x="7675387" y="4903798"/>
                <a:ext cx="829185" cy="848252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FD8940-4D76-4FA0-926C-90B957C47E7E}"/>
                  </a:ext>
                </a:extLst>
              </p:cNvPr>
              <p:cNvSpPr/>
              <p:nvPr/>
            </p:nvSpPr>
            <p:spPr>
              <a:xfrm>
                <a:off x="8332102" y="4903798"/>
                <a:ext cx="829185" cy="848252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B78AB96-E88A-4DC7-944A-5C9EF4BC2529}"/>
                  </a:ext>
                </a:extLst>
              </p:cNvPr>
              <p:cNvCxnSpPr/>
              <p:nvPr/>
            </p:nvCxnSpPr>
            <p:spPr>
              <a:xfrm>
                <a:off x="7154359" y="4028560"/>
                <a:ext cx="392823" cy="5657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2522788-E6A3-4AA2-8F5F-F2D77861B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336" y="4028560"/>
                <a:ext cx="279433" cy="5657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E4982FC-D1B6-487E-846E-D4B46CD8A8F1}"/>
                  </a:ext>
                </a:extLst>
              </p:cNvPr>
              <p:cNvSpPr/>
              <p:nvPr/>
            </p:nvSpPr>
            <p:spPr>
              <a:xfrm>
                <a:off x="7078374" y="4847058"/>
                <a:ext cx="2724150" cy="1466264"/>
              </a:xfrm>
              <a:custGeom>
                <a:avLst/>
                <a:gdLst>
                  <a:gd name="connsiteX0" fmla="*/ 1011606 w 2724150"/>
                  <a:gd name="connsiteY0" fmla="*/ 46048 h 1466264"/>
                  <a:gd name="connsiteX1" fmla="*/ 597013 w 2724150"/>
                  <a:gd name="connsiteY1" fmla="*/ 470174 h 1466264"/>
                  <a:gd name="connsiteX2" fmla="*/ 1011606 w 2724150"/>
                  <a:gd name="connsiteY2" fmla="*/ 894300 h 1466264"/>
                  <a:gd name="connsiteX3" fmla="*/ 1304767 w 2724150"/>
                  <a:gd name="connsiteY3" fmla="*/ 770077 h 1466264"/>
                  <a:gd name="connsiteX4" fmla="*/ 1339964 w 2724150"/>
                  <a:gd name="connsiteY4" fmla="*/ 726438 h 1466264"/>
                  <a:gd name="connsiteX5" fmla="*/ 1375160 w 2724150"/>
                  <a:gd name="connsiteY5" fmla="*/ 770077 h 1466264"/>
                  <a:gd name="connsiteX6" fmla="*/ 1668321 w 2724150"/>
                  <a:gd name="connsiteY6" fmla="*/ 894300 h 1466264"/>
                  <a:gd name="connsiteX7" fmla="*/ 2082914 w 2724150"/>
                  <a:gd name="connsiteY7" fmla="*/ 470174 h 1466264"/>
                  <a:gd name="connsiteX8" fmla="*/ 1668321 w 2724150"/>
                  <a:gd name="connsiteY8" fmla="*/ 46048 h 1466264"/>
                  <a:gd name="connsiteX9" fmla="*/ 1375160 w 2724150"/>
                  <a:gd name="connsiteY9" fmla="*/ 170272 h 1466264"/>
                  <a:gd name="connsiteX10" fmla="*/ 1339964 w 2724150"/>
                  <a:gd name="connsiteY10" fmla="*/ 213911 h 1466264"/>
                  <a:gd name="connsiteX11" fmla="*/ 1304767 w 2724150"/>
                  <a:gd name="connsiteY11" fmla="*/ 170272 h 1466264"/>
                  <a:gd name="connsiteX12" fmla="*/ 1011606 w 2724150"/>
                  <a:gd name="connsiteY12" fmla="*/ 46048 h 1466264"/>
                  <a:gd name="connsiteX13" fmla="*/ 0 w 2724150"/>
                  <a:gd name="connsiteY13" fmla="*/ 0 h 1466264"/>
                  <a:gd name="connsiteX14" fmla="*/ 2724150 w 2724150"/>
                  <a:gd name="connsiteY14" fmla="*/ 0 h 1466264"/>
                  <a:gd name="connsiteX15" fmla="*/ 2724150 w 2724150"/>
                  <a:gd name="connsiteY15" fmla="*/ 1466264 h 1466264"/>
                  <a:gd name="connsiteX16" fmla="*/ 0 w 2724150"/>
                  <a:gd name="connsiteY16" fmla="*/ 1466264 h 146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24150" h="1466264">
                    <a:moveTo>
                      <a:pt x="1011606" y="46048"/>
                    </a:moveTo>
                    <a:cubicBezTo>
                      <a:pt x="782633" y="46048"/>
                      <a:pt x="597013" y="235936"/>
                      <a:pt x="597013" y="470174"/>
                    </a:cubicBezTo>
                    <a:cubicBezTo>
                      <a:pt x="597013" y="704412"/>
                      <a:pt x="782633" y="894300"/>
                      <a:pt x="1011606" y="894300"/>
                    </a:cubicBezTo>
                    <a:cubicBezTo>
                      <a:pt x="1126093" y="894300"/>
                      <a:pt x="1229741" y="846828"/>
                      <a:pt x="1304767" y="770077"/>
                    </a:cubicBezTo>
                    <a:lnTo>
                      <a:pt x="1339964" y="726438"/>
                    </a:lnTo>
                    <a:lnTo>
                      <a:pt x="1375160" y="770077"/>
                    </a:lnTo>
                    <a:cubicBezTo>
                      <a:pt x="1450186" y="846828"/>
                      <a:pt x="1553834" y="894300"/>
                      <a:pt x="1668321" y="894300"/>
                    </a:cubicBezTo>
                    <a:cubicBezTo>
                      <a:pt x="1897294" y="894300"/>
                      <a:pt x="2082914" y="704412"/>
                      <a:pt x="2082914" y="470174"/>
                    </a:cubicBezTo>
                    <a:cubicBezTo>
                      <a:pt x="2082914" y="235936"/>
                      <a:pt x="1897294" y="46048"/>
                      <a:pt x="1668321" y="46048"/>
                    </a:cubicBezTo>
                    <a:cubicBezTo>
                      <a:pt x="1553834" y="46048"/>
                      <a:pt x="1450186" y="93520"/>
                      <a:pt x="1375160" y="170272"/>
                    </a:cubicBezTo>
                    <a:lnTo>
                      <a:pt x="1339964" y="213911"/>
                    </a:lnTo>
                    <a:lnTo>
                      <a:pt x="1304767" y="170272"/>
                    </a:lnTo>
                    <a:cubicBezTo>
                      <a:pt x="1229741" y="93520"/>
                      <a:pt x="1126093" y="46048"/>
                      <a:pt x="1011606" y="46048"/>
                    </a:cubicBezTo>
                    <a:close/>
                    <a:moveTo>
                      <a:pt x="0" y="0"/>
                    </a:moveTo>
                    <a:lnTo>
                      <a:pt x="2724150" y="0"/>
                    </a:lnTo>
                    <a:lnTo>
                      <a:pt x="2724150" y="1466264"/>
                    </a:lnTo>
                    <a:lnTo>
                      <a:pt x="0" y="1466264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60D1A0-77AE-46C1-830D-37FE4609C85E}"/>
                </a:ext>
              </a:extLst>
            </p:cNvPr>
            <p:cNvSpPr/>
            <p:nvPr/>
          </p:nvSpPr>
          <p:spPr>
            <a:xfrm>
              <a:off x="4634321" y="3803625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2A0B4-8036-4727-A099-8A5D772C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/>
              <p:nvPr/>
            </p:nvSpPr>
            <p:spPr>
              <a:xfrm>
                <a:off x="4056459" y="1382690"/>
                <a:ext cx="4069549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2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4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4200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200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200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4200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endParaRPr lang="en-US" sz="4200" dirty="0">
                  <a:solidFill>
                    <a:srgbClr val="00B050"/>
                  </a:solidFill>
                </a:endParaRPr>
              </a:p>
              <a:p>
                <a:endParaRPr lang="en-US" sz="4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459" y="1382690"/>
                <a:ext cx="4069549" cy="1292662"/>
              </a:xfrm>
              <a:prstGeom prst="rect">
                <a:avLst/>
              </a:prstGeom>
              <a:blipFill>
                <a:blip r:embed="rId3"/>
                <a:stretch>
                  <a:fillRect l="-7934" t="-13679" r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3684982" y="460200"/>
            <a:ext cx="4812505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/>
              <a:t>DeMorgan’s</a:t>
            </a:r>
            <a:r>
              <a:rPr lang="en-US" sz="3200" dirty="0"/>
              <a:t> Laws, pt. 2: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390E23-28DE-4592-8F1D-9236A91188B1}"/>
              </a:ext>
            </a:extLst>
          </p:cNvPr>
          <p:cNvGrpSpPr/>
          <p:nvPr/>
        </p:nvGrpSpPr>
        <p:grpSpPr>
          <a:xfrm>
            <a:off x="569267" y="2102840"/>
            <a:ext cx="3480100" cy="4442898"/>
            <a:chOff x="569267" y="2102840"/>
            <a:chExt cx="3480100" cy="44428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1ACEC49-4174-4B89-A1A7-132EBDFDB898}"/>
                </a:ext>
              </a:extLst>
            </p:cNvPr>
            <p:cNvGrpSpPr/>
            <p:nvPr/>
          </p:nvGrpSpPr>
          <p:grpSpPr>
            <a:xfrm>
              <a:off x="569267" y="4573508"/>
              <a:ext cx="3480025" cy="1972230"/>
              <a:chOff x="569267" y="4573508"/>
              <a:chExt cx="3480025" cy="197223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BA3537-8195-4B6E-BD16-BC5BFD447493}"/>
                  </a:ext>
                </a:extLst>
              </p:cNvPr>
              <p:cNvSpPr/>
              <p:nvPr/>
            </p:nvSpPr>
            <p:spPr>
              <a:xfrm>
                <a:off x="569267" y="4573508"/>
                <a:ext cx="3480025" cy="19722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CD3A69F-C25A-4133-9DC5-85B1FE5E6ABD}"/>
                  </a:ext>
                </a:extLst>
              </p:cNvPr>
              <p:cNvSpPr/>
              <p:nvPr/>
            </p:nvSpPr>
            <p:spPr>
              <a:xfrm>
                <a:off x="569267" y="4573508"/>
                <a:ext cx="3480025" cy="1972230"/>
              </a:xfrm>
              <a:custGeom>
                <a:avLst/>
                <a:gdLst>
                  <a:gd name="connsiteX0" fmla="*/ 2858311 w 4667250"/>
                  <a:gd name="connsiteY0" fmla="*/ 77176 h 2457450"/>
                  <a:gd name="connsiteX1" fmla="*/ 2356042 w 4667250"/>
                  <a:gd name="connsiteY1" fmla="*/ 285374 h 2457450"/>
                  <a:gd name="connsiteX2" fmla="*/ 2295741 w 4667250"/>
                  <a:gd name="connsiteY2" fmla="*/ 358513 h 2457450"/>
                  <a:gd name="connsiteX3" fmla="*/ 2235441 w 4667250"/>
                  <a:gd name="connsiteY3" fmla="*/ 285375 h 2457450"/>
                  <a:gd name="connsiteX4" fmla="*/ 1733171 w 4667250"/>
                  <a:gd name="connsiteY4" fmla="*/ 77177 h 2457450"/>
                  <a:gd name="connsiteX5" fmla="*/ 1022855 w 4667250"/>
                  <a:gd name="connsiteY5" fmla="*/ 788010 h 2457450"/>
                  <a:gd name="connsiteX6" fmla="*/ 1733171 w 4667250"/>
                  <a:gd name="connsiteY6" fmla="*/ 1498843 h 2457450"/>
                  <a:gd name="connsiteX7" fmla="*/ 2235441 w 4667250"/>
                  <a:gd name="connsiteY7" fmla="*/ 1290645 h 2457450"/>
                  <a:gd name="connsiteX8" fmla="*/ 2295742 w 4667250"/>
                  <a:gd name="connsiteY8" fmla="*/ 1217506 h 2457450"/>
                  <a:gd name="connsiteX9" fmla="*/ 2356042 w 4667250"/>
                  <a:gd name="connsiteY9" fmla="*/ 1290644 h 2457450"/>
                  <a:gd name="connsiteX10" fmla="*/ 2858311 w 4667250"/>
                  <a:gd name="connsiteY10" fmla="*/ 1498842 h 2457450"/>
                  <a:gd name="connsiteX11" fmla="*/ 3568627 w 4667250"/>
                  <a:gd name="connsiteY11" fmla="*/ 788009 h 2457450"/>
                  <a:gd name="connsiteX12" fmla="*/ 2858311 w 4667250"/>
                  <a:gd name="connsiteY12" fmla="*/ 77176 h 2457450"/>
                  <a:gd name="connsiteX13" fmla="*/ 0 w 4667250"/>
                  <a:gd name="connsiteY13" fmla="*/ 0 h 2457450"/>
                  <a:gd name="connsiteX14" fmla="*/ 4667250 w 4667250"/>
                  <a:gd name="connsiteY14" fmla="*/ 0 h 2457450"/>
                  <a:gd name="connsiteX15" fmla="*/ 4667250 w 4667250"/>
                  <a:gd name="connsiteY15" fmla="*/ 2457450 h 2457450"/>
                  <a:gd name="connsiteX16" fmla="*/ 0 w 4667250"/>
                  <a:gd name="connsiteY16" fmla="*/ 2457450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67250" h="2457450">
                    <a:moveTo>
                      <a:pt x="2858311" y="77176"/>
                    </a:moveTo>
                    <a:cubicBezTo>
                      <a:pt x="2662163" y="77176"/>
                      <a:pt x="2484584" y="156739"/>
                      <a:pt x="2356042" y="285374"/>
                    </a:cubicBezTo>
                    <a:lnTo>
                      <a:pt x="2295741" y="358513"/>
                    </a:lnTo>
                    <a:lnTo>
                      <a:pt x="2235441" y="285375"/>
                    </a:lnTo>
                    <a:cubicBezTo>
                      <a:pt x="2106899" y="156740"/>
                      <a:pt x="1929320" y="77177"/>
                      <a:pt x="1733171" y="77177"/>
                    </a:cubicBezTo>
                    <a:cubicBezTo>
                      <a:pt x="1340874" y="77177"/>
                      <a:pt x="1022855" y="395428"/>
                      <a:pt x="1022855" y="788010"/>
                    </a:cubicBezTo>
                    <a:cubicBezTo>
                      <a:pt x="1022855" y="1180592"/>
                      <a:pt x="1340874" y="1498843"/>
                      <a:pt x="1733171" y="1498843"/>
                    </a:cubicBezTo>
                    <a:cubicBezTo>
                      <a:pt x="1929320" y="1498843"/>
                      <a:pt x="2106899" y="1419281"/>
                      <a:pt x="2235441" y="1290645"/>
                    </a:cubicBezTo>
                    <a:lnTo>
                      <a:pt x="2295742" y="1217506"/>
                    </a:lnTo>
                    <a:lnTo>
                      <a:pt x="2356042" y="1290644"/>
                    </a:lnTo>
                    <a:cubicBezTo>
                      <a:pt x="2484584" y="1419280"/>
                      <a:pt x="2662163" y="1498842"/>
                      <a:pt x="2858311" y="1498842"/>
                    </a:cubicBezTo>
                    <a:cubicBezTo>
                      <a:pt x="3250608" y="1498842"/>
                      <a:pt x="3568627" y="1180591"/>
                      <a:pt x="3568627" y="788009"/>
                    </a:cubicBezTo>
                    <a:cubicBezTo>
                      <a:pt x="3568627" y="395427"/>
                      <a:pt x="3250608" y="77176"/>
                      <a:pt x="2858311" y="77176"/>
                    </a:cubicBezTo>
                    <a:close/>
                    <a:moveTo>
                      <a:pt x="0" y="0"/>
                    </a:moveTo>
                    <a:lnTo>
                      <a:pt x="4667250" y="0"/>
                    </a:lnTo>
                    <a:lnTo>
                      <a:pt x="4667250" y="2457450"/>
                    </a:lnTo>
                    <a:lnTo>
                      <a:pt x="0" y="245745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6A4E332-C4CF-4378-BECB-B16576CC318B}"/>
                  </a:ext>
                </a:extLst>
              </p:cNvPr>
              <p:cNvSpPr/>
              <p:nvPr/>
            </p:nvSpPr>
            <p:spPr>
              <a:xfrm>
                <a:off x="1331935" y="4635447"/>
                <a:ext cx="1059261" cy="1140959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4A58F14-A69B-45FB-81BE-9665367A3BC2}"/>
                  </a:ext>
                </a:extLst>
              </p:cNvPr>
              <p:cNvSpPr/>
              <p:nvPr/>
            </p:nvSpPr>
            <p:spPr>
              <a:xfrm>
                <a:off x="2170869" y="4635446"/>
                <a:ext cx="1059261" cy="1140959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AF6F837-ABEB-476F-93FB-1BE45FB8D010}"/>
                  </a:ext>
                </a:extLst>
              </p:cNvPr>
              <p:cNvSpPr/>
              <p:nvPr/>
            </p:nvSpPr>
            <p:spPr>
              <a:xfrm>
                <a:off x="2170869" y="4888095"/>
                <a:ext cx="220328" cy="689387"/>
              </a:xfrm>
              <a:custGeom>
                <a:avLst/>
                <a:gdLst>
                  <a:gd name="connsiteX0" fmla="*/ 110164 w 220328"/>
                  <a:gd name="connsiteY0" fmla="*/ 0 h 689387"/>
                  <a:gd name="connsiteX1" fmla="*/ 129875 w 220328"/>
                  <a:gd name="connsiteY1" fmla="*/ 25734 h 689387"/>
                  <a:gd name="connsiteX2" fmla="*/ 220328 w 220328"/>
                  <a:gd name="connsiteY2" fmla="*/ 344694 h 689387"/>
                  <a:gd name="connsiteX3" fmla="*/ 129875 w 220328"/>
                  <a:gd name="connsiteY3" fmla="*/ 663655 h 689387"/>
                  <a:gd name="connsiteX4" fmla="*/ 110165 w 220328"/>
                  <a:gd name="connsiteY4" fmla="*/ 689387 h 689387"/>
                  <a:gd name="connsiteX5" fmla="*/ 90453 w 220328"/>
                  <a:gd name="connsiteY5" fmla="*/ 663654 h 689387"/>
                  <a:gd name="connsiteX6" fmla="*/ 0 w 220328"/>
                  <a:gd name="connsiteY6" fmla="*/ 344693 h 689387"/>
                  <a:gd name="connsiteX7" fmla="*/ 90453 w 220328"/>
                  <a:gd name="connsiteY7" fmla="*/ 25733 h 689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328" h="689387">
                    <a:moveTo>
                      <a:pt x="110164" y="0"/>
                    </a:moveTo>
                    <a:lnTo>
                      <a:pt x="129875" y="25734"/>
                    </a:lnTo>
                    <a:cubicBezTo>
                      <a:pt x="186983" y="116783"/>
                      <a:pt x="220328" y="226544"/>
                      <a:pt x="220328" y="344694"/>
                    </a:cubicBezTo>
                    <a:cubicBezTo>
                      <a:pt x="220328" y="462844"/>
                      <a:pt x="186983" y="572606"/>
                      <a:pt x="129875" y="663655"/>
                    </a:cubicBezTo>
                    <a:lnTo>
                      <a:pt x="110165" y="689387"/>
                    </a:lnTo>
                    <a:lnTo>
                      <a:pt x="90453" y="663654"/>
                    </a:lnTo>
                    <a:cubicBezTo>
                      <a:pt x="33346" y="572605"/>
                      <a:pt x="0" y="462843"/>
                      <a:pt x="0" y="344693"/>
                    </a:cubicBezTo>
                    <a:cubicBezTo>
                      <a:pt x="0" y="226543"/>
                      <a:pt x="33346" y="116782"/>
                      <a:pt x="90453" y="25733"/>
                    </a:cubicBezTo>
                    <a:close/>
                  </a:path>
                </a:pathLst>
              </a:cu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F344FC9-F1C4-4D9E-8DE7-E2CB9C4D1203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2309279" y="4103330"/>
              <a:ext cx="1" cy="4701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B8FAF4-0888-4BA3-A3D3-751329E1815D}"/>
                </a:ext>
              </a:extLst>
            </p:cNvPr>
            <p:cNvGrpSpPr/>
            <p:nvPr/>
          </p:nvGrpSpPr>
          <p:grpSpPr>
            <a:xfrm>
              <a:off x="569342" y="2102840"/>
              <a:ext cx="3480025" cy="1972230"/>
              <a:chOff x="204955" y="2200275"/>
              <a:chExt cx="4667250" cy="2457450"/>
            </a:xfrm>
            <a:noFill/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F5523FE-A81F-4CE9-A4C0-8D14A533B0CC}"/>
                  </a:ext>
                </a:extLst>
              </p:cNvPr>
              <p:cNvSpPr/>
              <p:nvPr/>
            </p:nvSpPr>
            <p:spPr>
              <a:xfrm>
                <a:off x="204955" y="2200275"/>
                <a:ext cx="4667250" cy="24574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2AC51D-0B6E-4EEF-A2FE-6AC215A6487C}"/>
                  </a:ext>
                </a:extLst>
              </p:cNvPr>
              <p:cNvGrpSpPr/>
              <p:nvPr/>
            </p:nvGrpSpPr>
            <p:grpSpPr>
              <a:xfrm>
                <a:off x="204955" y="2200275"/>
                <a:ext cx="4667250" cy="2457450"/>
                <a:chOff x="204955" y="2200275"/>
                <a:chExt cx="4667250" cy="2457450"/>
              </a:xfrm>
              <a:grpFill/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F5B1AD4-8971-4B6B-B7BB-CEBDEEDC2023}"/>
                    </a:ext>
                  </a:extLst>
                </p:cNvPr>
                <p:cNvSpPr/>
                <p:nvPr/>
              </p:nvSpPr>
              <p:spPr>
                <a:xfrm>
                  <a:off x="1227810" y="2277452"/>
                  <a:ext cx="1420632" cy="1421665"/>
                </a:xfrm>
                <a:prstGeom prst="ellipse">
                  <a:avLst/>
                </a:prstGeom>
                <a:grp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E483AAB-320D-4B87-8421-B78AFE754D9A}"/>
                    </a:ext>
                  </a:extLst>
                </p:cNvPr>
                <p:cNvSpPr/>
                <p:nvPr/>
              </p:nvSpPr>
              <p:spPr>
                <a:xfrm>
                  <a:off x="2352950" y="2277451"/>
                  <a:ext cx="1420632" cy="1421665"/>
                </a:xfrm>
                <a:prstGeom prst="ellipse">
                  <a:avLst/>
                </a:prstGeom>
                <a:grpFill/>
                <a:ln w="762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B</a:t>
                  </a: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7694F96C-66E1-4DBF-804F-CE826CF703F3}"/>
                    </a:ext>
                  </a:extLst>
                </p:cNvPr>
                <p:cNvSpPr/>
                <p:nvPr/>
              </p:nvSpPr>
              <p:spPr>
                <a:xfrm>
                  <a:off x="204955" y="2200275"/>
                  <a:ext cx="4667250" cy="2457450"/>
                </a:xfrm>
                <a:custGeom>
                  <a:avLst/>
                  <a:gdLst>
                    <a:gd name="connsiteX0" fmla="*/ 2858311 w 4667250"/>
                    <a:gd name="connsiteY0" fmla="*/ 77176 h 2457450"/>
                    <a:gd name="connsiteX1" fmla="*/ 2356042 w 4667250"/>
                    <a:gd name="connsiteY1" fmla="*/ 285374 h 2457450"/>
                    <a:gd name="connsiteX2" fmla="*/ 2295741 w 4667250"/>
                    <a:gd name="connsiteY2" fmla="*/ 358513 h 2457450"/>
                    <a:gd name="connsiteX3" fmla="*/ 2235441 w 4667250"/>
                    <a:gd name="connsiteY3" fmla="*/ 285375 h 2457450"/>
                    <a:gd name="connsiteX4" fmla="*/ 1733171 w 4667250"/>
                    <a:gd name="connsiteY4" fmla="*/ 77177 h 2457450"/>
                    <a:gd name="connsiteX5" fmla="*/ 1022855 w 4667250"/>
                    <a:gd name="connsiteY5" fmla="*/ 788010 h 2457450"/>
                    <a:gd name="connsiteX6" fmla="*/ 1733171 w 4667250"/>
                    <a:gd name="connsiteY6" fmla="*/ 1498843 h 2457450"/>
                    <a:gd name="connsiteX7" fmla="*/ 2235441 w 4667250"/>
                    <a:gd name="connsiteY7" fmla="*/ 1290645 h 2457450"/>
                    <a:gd name="connsiteX8" fmla="*/ 2295742 w 4667250"/>
                    <a:gd name="connsiteY8" fmla="*/ 1217506 h 2457450"/>
                    <a:gd name="connsiteX9" fmla="*/ 2356042 w 4667250"/>
                    <a:gd name="connsiteY9" fmla="*/ 1290644 h 2457450"/>
                    <a:gd name="connsiteX10" fmla="*/ 2858311 w 4667250"/>
                    <a:gd name="connsiteY10" fmla="*/ 1498842 h 2457450"/>
                    <a:gd name="connsiteX11" fmla="*/ 3568627 w 4667250"/>
                    <a:gd name="connsiteY11" fmla="*/ 788009 h 2457450"/>
                    <a:gd name="connsiteX12" fmla="*/ 2858311 w 4667250"/>
                    <a:gd name="connsiteY12" fmla="*/ 77176 h 2457450"/>
                    <a:gd name="connsiteX13" fmla="*/ 0 w 4667250"/>
                    <a:gd name="connsiteY13" fmla="*/ 0 h 2457450"/>
                    <a:gd name="connsiteX14" fmla="*/ 4667250 w 4667250"/>
                    <a:gd name="connsiteY14" fmla="*/ 0 h 2457450"/>
                    <a:gd name="connsiteX15" fmla="*/ 4667250 w 4667250"/>
                    <a:gd name="connsiteY15" fmla="*/ 2457450 h 2457450"/>
                    <a:gd name="connsiteX16" fmla="*/ 0 w 4667250"/>
                    <a:gd name="connsiteY16" fmla="*/ 2457450 h 245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667250" h="2457450">
                      <a:moveTo>
                        <a:pt x="2858311" y="77176"/>
                      </a:moveTo>
                      <a:cubicBezTo>
                        <a:pt x="2662163" y="77176"/>
                        <a:pt x="2484584" y="156739"/>
                        <a:pt x="2356042" y="285374"/>
                      </a:cubicBezTo>
                      <a:lnTo>
                        <a:pt x="2295741" y="358513"/>
                      </a:lnTo>
                      <a:lnTo>
                        <a:pt x="2235441" y="285375"/>
                      </a:lnTo>
                      <a:cubicBezTo>
                        <a:pt x="2106899" y="156740"/>
                        <a:pt x="1929320" y="77177"/>
                        <a:pt x="1733171" y="77177"/>
                      </a:cubicBezTo>
                      <a:cubicBezTo>
                        <a:pt x="1340874" y="77177"/>
                        <a:pt x="1022855" y="395428"/>
                        <a:pt x="1022855" y="788010"/>
                      </a:cubicBezTo>
                      <a:cubicBezTo>
                        <a:pt x="1022855" y="1180592"/>
                        <a:pt x="1340874" y="1498843"/>
                        <a:pt x="1733171" y="1498843"/>
                      </a:cubicBezTo>
                      <a:cubicBezTo>
                        <a:pt x="1929320" y="1498843"/>
                        <a:pt x="2106899" y="1419281"/>
                        <a:pt x="2235441" y="1290645"/>
                      </a:cubicBezTo>
                      <a:lnTo>
                        <a:pt x="2295742" y="1217506"/>
                      </a:lnTo>
                      <a:lnTo>
                        <a:pt x="2356042" y="1290644"/>
                      </a:lnTo>
                      <a:cubicBezTo>
                        <a:pt x="2484584" y="1419280"/>
                        <a:pt x="2662163" y="1498842"/>
                        <a:pt x="2858311" y="1498842"/>
                      </a:cubicBezTo>
                      <a:cubicBezTo>
                        <a:pt x="3250608" y="1498842"/>
                        <a:pt x="3568627" y="1180591"/>
                        <a:pt x="3568627" y="788009"/>
                      </a:cubicBezTo>
                      <a:cubicBezTo>
                        <a:pt x="3568627" y="395427"/>
                        <a:pt x="3250608" y="77176"/>
                        <a:pt x="2858311" y="77176"/>
                      </a:cubicBezTo>
                      <a:close/>
                      <a:moveTo>
                        <a:pt x="0" y="0"/>
                      </a:moveTo>
                      <a:lnTo>
                        <a:pt x="4667250" y="0"/>
                      </a:lnTo>
                      <a:lnTo>
                        <a:pt x="4667250" y="2457450"/>
                      </a:lnTo>
                      <a:lnTo>
                        <a:pt x="0" y="245745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63D427-E276-4DB5-BBA3-4CC00E2FDF27}"/>
                </a:ext>
              </a:extLst>
            </p:cNvPr>
            <p:cNvSpPr/>
            <p:nvPr/>
          </p:nvSpPr>
          <p:spPr>
            <a:xfrm>
              <a:off x="2170944" y="2417427"/>
              <a:ext cx="220328" cy="689387"/>
            </a:xfrm>
            <a:custGeom>
              <a:avLst/>
              <a:gdLst>
                <a:gd name="connsiteX0" fmla="*/ 110164 w 220328"/>
                <a:gd name="connsiteY0" fmla="*/ 0 h 689387"/>
                <a:gd name="connsiteX1" fmla="*/ 129875 w 220328"/>
                <a:gd name="connsiteY1" fmla="*/ 25734 h 689387"/>
                <a:gd name="connsiteX2" fmla="*/ 220328 w 220328"/>
                <a:gd name="connsiteY2" fmla="*/ 344694 h 689387"/>
                <a:gd name="connsiteX3" fmla="*/ 129875 w 220328"/>
                <a:gd name="connsiteY3" fmla="*/ 663655 h 689387"/>
                <a:gd name="connsiteX4" fmla="*/ 110165 w 220328"/>
                <a:gd name="connsiteY4" fmla="*/ 689387 h 689387"/>
                <a:gd name="connsiteX5" fmla="*/ 90453 w 220328"/>
                <a:gd name="connsiteY5" fmla="*/ 663654 h 689387"/>
                <a:gd name="connsiteX6" fmla="*/ 0 w 220328"/>
                <a:gd name="connsiteY6" fmla="*/ 344693 h 689387"/>
                <a:gd name="connsiteX7" fmla="*/ 90453 w 220328"/>
                <a:gd name="connsiteY7" fmla="*/ 25733 h 68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328" h="689387">
                  <a:moveTo>
                    <a:pt x="110164" y="0"/>
                  </a:moveTo>
                  <a:lnTo>
                    <a:pt x="129875" y="25734"/>
                  </a:lnTo>
                  <a:cubicBezTo>
                    <a:pt x="186983" y="116783"/>
                    <a:pt x="220328" y="226544"/>
                    <a:pt x="220328" y="344694"/>
                  </a:cubicBezTo>
                  <a:cubicBezTo>
                    <a:pt x="220328" y="462844"/>
                    <a:pt x="186983" y="572606"/>
                    <a:pt x="129875" y="663655"/>
                  </a:cubicBezTo>
                  <a:lnTo>
                    <a:pt x="110165" y="689387"/>
                  </a:lnTo>
                  <a:lnTo>
                    <a:pt x="90453" y="663654"/>
                  </a:lnTo>
                  <a:cubicBezTo>
                    <a:pt x="33346" y="572605"/>
                    <a:pt x="0" y="462843"/>
                    <a:pt x="0" y="344693"/>
                  </a:cubicBezTo>
                  <a:cubicBezTo>
                    <a:pt x="0" y="226543"/>
                    <a:pt x="33346" y="116782"/>
                    <a:pt x="90453" y="25733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15B0D6-B1FF-4128-8735-3CEAC9915F73}"/>
              </a:ext>
            </a:extLst>
          </p:cNvPr>
          <p:cNvGrpSpPr/>
          <p:nvPr/>
        </p:nvGrpSpPr>
        <p:grpSpPr>
          <a:xfrm>
            <a:off x="4334071" y="2208224"/>
            <a:ext cx="7127896" cy="4224454"/>
            <a:chOff x="4334071" y="2208224"/>
            <a:chExt cx="7127896" cy="42244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4CA91C-8BF8-41AE-B4A7-22B3B8CD2FE1}"/>
                </a:ext>
              </a:extLst>
            </p:cNvPr>
            <p:cNvGrpSpPr/>
            <p:nvPr/>
          </p:nvGrpSpPr>
          <p:grpSpPr>
            <a:xfrm>
              <a:off x="5296550" y="2208224"/>
              <a:ext cx="6165417" cy="1476956"/>
              <a:chOff x="5305427" y="2388766"/>
              <a:chExt cx="6165417" cy="147695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28B68DF-A854-4D79-A4CA-A02E00B7397A}"/>
                  </a:ext>
                </a:extLst>
              </p:cNvPr>
              <p:cNvGrpSpPr/>
              <p:nvPr/>
            </p:nvGrpSpPr>
            <p:grpSpPr>
              <a:xfrm>
                <a:off x="8746694" y="2399341"/>
                <a:ext cx="2724150" cy="1466381"/>
                <a:chOff x="5067301" y="2495550"/>
                <a:chExt cx="2724150" cy="1466381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BCEA53D-FC8A-4CDC-B4DE-15C0AD4C985F}"/>
                    </a:ext>
                  </a:extLst>
                </p:cNvPr>
                <p:cNvSpPr/>
                <p:nvPr/>
              </p:nvSpPr>
              <p:spPr>
                <a:xfrm>
                  <a:off x="5067301" y="2495550"/>
                  <a:ext cx="2724150" cy="14662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410498-84F9-4897-9AA3-3B12D2C75C3C}"/>
                    </a:ext>
                  </a:extLst>
                </p:cNvPr>
                <p:cNvSpPr/>
                <p:nvPr/>
              </p:nvSpPr>
              <p:spPr>
                <a:xfrm>
                  <a:off x="6321029" y="2541598"/>
                  <a:ext cx="829185" cy="848252"/>
                </a:xfrm>
                <a:prstGeom prst="ellipse">
                  <a:avLst/>
                </a:prstGeom>
                <a:noFill/>
                <a:ln w="762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B</a:t>
                  </a: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5E0FF695-07CC-4A0E-8896-6574CB7D370E}"/>
                    </a:ext>
                  </a:extLst>
                </p:cNvPr>
                <p:cNvSpPr/>
                <p:nvPr/>
              </p:nvSpPr>
              <p:spPr>
                <a:xfrm>
                  <a:off x="5067301" y="2495667"/>
                  <a:ext cx="2724150" cy="1466264"/>
                </a:xfrm>
                <a:custGeom>
                  <a:avLst/>
                  <a:gdLst>
                    <a:gd name="connsiteX0" fmla="*/ 1668321 w 2724150"/>
                    <a:gd name="connsiteY0" fmla="*/ 46048 h 1466264"/>
                    <a:gd name="connsiteX1" fmla="*/ 1253728 w 2724150"/>
                    <a:gd name="connsiteY1" fmla="*/ 470174 h 1466264"/>
                    <a:gd name="connsiteX2" fmla="*/ 1668321 w 2724150"/>
                    <a:gd name="connsiteY2" fmla="*/ 894300 h 1466264"/>
                    <a:gd name="connsiteX3" fmla="*/ 2082914 w 2724150"/>
                    <a:gd name="connsiteY3" fmla="*/ 470174 h 1466264"/>
                    <a:gd name="connsiteX4" fmla="*/ 1668321 w 2724150"/>
                    <a:gd name="connsiteY4" fmla="*/ 46048 h 1466264"/>
                    <a:gd name="connsiteX5" fmla="*/ 0 w 2724150"/>
                    <a:gd name="connsiteY5" fmla="*/ 0 h 1466264"/>
                    <a:gd name="connsiteX6" fmla="*/ 2724150 w 2724150"/>
                    <a:gd name="connsiteY6" fmla="*/ 0 h 1466264"/>
                    <a:gd name="connsiteX7" fmla="*/ 2724150 w 2724150"/>
                    <a:gd name="connsiteY7" fmla="*/ 1466264 h 1466264"/>
                    <a:gd name="connsiteX8" fmla="*/ 0 w 2724150"/>
                    <a:gd name="connsiteY8" fmla="*/ 1466264 h 1466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24150" h="1466264">
                      <a:moveTo>
                        <a:pt x="1668321" y="46048"/>
                      </a:moveTo>
                      <a:cubicBezTo>
                        <a:pt x="1439348" y="46048"/>
                        <a:pt x="1253728" y="235936"/>
                        <a:pt x="1253728" y="470174"/>
                      </a:cubicBezTo>
                      <a:cubicBezTo>
                        <a:pt x="1253728" y="704412"/>
                        <a:pt x="1439348" y="894300"/>
                        <a:pt x="1668321" y="894300"/>
                      </a:cubicBezTo>
                      <a:cubicBezTo>
                        <a:pt x="1897294" y="894300"/>
                        <a:pt x="2082914" y="704412"/>
                        <a:pt x="2082914" y="470174"/>
                      </a:cubicBezTo>
                      <a:cubicBezTo>
                        <a:pt x="2082914" y="235936"/>
                        <a:pt x="1897294" y="46048"/>
                        <a:pt x="1668321" y="46048"/>
                      </a:cubicBezTo>
                      <a:close/>
                      <a:moveTo>
                        <a:pt x="0" y="0"/>
                      </a:moveTo>
                      <a:lnTo>
                        <a:pt x="2724150" y="0"/>
                      </a:lnTo>
                      <a:lnTo>
                        <a:pt x="2724150" y="1466264"/>
                      </a:lnTo>
                      <a:lnTo>
                        <a:pt x="0" y="146626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710DAA-5984-44C0-92A1-848EA3A5CA47}"/>
                  </a:ext>
                </a:extLst>
              </p:cNvPr>
              <p:cNvGrpSpPr/>
              <p:nvPr/>
            </p:nvGrpSpPr>
            <p:grpSpPr>
              <a:xfrm>
                <a:off x="5305427" y="2388766"/>
                <a:ext cx="2724150" cy="1476839"/>
                <a:chOff x="8705154" y="2484975"/>
                <a:chExt cx="2724150" cy="1476839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23B5607-6897-4C20-AD01-6F99897E3250}"/>
                    </a:ext>
                  </a:extLst>
                </p:cNvPr>
                <p:cNvSpPr/>
                <p:nvPr/>
              </p:nvSpPr>
              <p:spPr>
                <a:xfrm>
                  <a:off x="8705154" y="2495550"/>
                  <a:ext cx="2724150" cy="14662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DCDCB73-58D8-4319-91DF-E66DAAEAE579}"/>
                    </a:ext>
                  </a:extLst>
                </p:cNvPr>
                <p:cNvSpPr/>
                <p:nvPr/>
              </p:nvSpPr>
              <p:spPr>
                <a:xfrm>
                  <a:off x="9302167" y="2541598"/>
                  <a:ext cx="829185" cy="848252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4A110C7-EB4C-4CFE-9BCD-4364DBB97CC9}"/>
                    </a:ext>
                  </a:extLst>
                </p:cNvPr>
                <p:cNvSpPr/>
                <p:nvPr/>
              </p:nvSpPr>
              <p:spPr>
                <a:xfrm>
                  <a:off x="8705154" y="2484975"/>
                  <a:ext cx="2724150" cy="1466264"/>
                </a:xfrm>
                <a:custGeom>
                  <a:avLst/>
                  <a:gdLst>
                    <a:gd name="connsiteX0" fmla="*/ 1011606 w 2724150"/>
                    <a:gd name="connsiteY0" fmla="*/ 46048 h 1466264"/>
                    <a:gd name="connsiteX1" fmla="*/ 597013 w 2724150"/>
                    <a:gd name="connsiteY1" fmla="*/ 470174 h 1466264"/>
                    <a:gd name="connsiteX2" fmla="*/ 1011606 w 2724150"/>
                    <a:gd name="connsiteY2" fmla="*/ 894300 h 1466264"/>
                    <a:gd name="connsiteX3" fmla="*/ 1426199 w 2724150"/>
                    <a:gd name="connsiteY3" fmla="*/ 470174 h 1466264"/>
                    <a:gd name="connsiteX4" fmla="*/ 1011606 w 2724150"/>
                    <a:gd name="connsiteY4" fmla="*/ 46048 h 1466264"/>
                    <a:gd name="connsiteX5" fmla="*/ 0 w 2724150"/>
                    <a:gd name="connsiteY5" fmla="*/ 0 h 1466264"/>
                    <a:gd name="connsiteX6" fmla="*/ 2724150 w 2724150"/>
                    <a:gd name="connsiteY6" fmla="*/ 0 h 1466264"/>
                    <a:gd name="connsiteX7" fmla="*/ 2724150 w 2724150"/>
                    <a:gd name="connsiteY7" fmla="*/ 1466264 h 1466264"/>
                    <a:gd name="connsiteX8" fmla="*/ 0 w 2724150"/>
                    <a:gd name="connsiteY8" fmla="*/ 1466264 h 1466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24150" h="1466264">
                      <a:moveTo>
                        <a:pt x="1011606" y="46048"/>
                      </a:moveTo>
                      <a:cubicBezTo>
                        <a:pt x="782633" y="46048"/>
                        <a:pt x="597013" y="235936"/>
                        <a:pt x="597013" y="470174"/>
                      </a:cubicBezTo>
                      <a:cubicBezTo>
                        <a:pt x="597013" y="704412"/>
                        <a:pt x="782633" y="894300"/>
                        <a:pt x="1011606" y="894300"/>
                      </a:cubicBezTo>
                      <a:cubicBezTo>
                        <a:pt x="1240579" y="894300"/>
                        <a:pt x="1426199" y="704412"/>
                        <a:pt x="1426199" y="470174"/>
                      </a:cubicBezTo>
                      <a:cubicBezTo>
                        <a:pt x="1426199" y="235936"/>
                        <a:pt x="1240579" y="46048"/>
                        <a:pt x="1011606" y="46048"/>
                      </a:cubicBezTo>
                      <a:close/>
                      <a:moveTo>
                        <a:pt x="0" y="0"/>
                      </a:moveTo>
                      <a:lnTo>
                        <a:pt x="2724150" y="0"/>
                      </a:lnTo>
                      <a:lnTo>
                        <a:pt x="2724150" y="1466264"/>
                      </a:lnTo>
                      <a:lnTo>
                        <a:pt x="0" y="146626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78AB96-E88A-4DC7-944A-5C9EF4BC2529}"/>
                </a:ext>
              </a:extLst>
            </p:cNvPr>
            <p:cNvCxnSpPr/>
            <p:nvPr/>
          </p:nvCxnSpPr>
          <p:spPr>
            <a:xfrm>
              <a:off x="7145482" y="3848018"/>
              <a:ext cx="392823" cy="5657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2522788-E6A3-4AA2-8F5F-F2D77861B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0459" y="3848018"/>
              <a:ext cx="279433" cy="5657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CBFCFA-2B1C-4A82-8C25-85D4A73816B9}"/>
                </a:ext>
              </a:extLst>
            </p:cNvPr>
            <p:cNvGrpSpPr/>
            <p:nvPr/>
          </p:nvGrpSpPr>
          <p:grpSpPr>
            <a:xfrm>
              <a:off x="6995605" y="4460448"/>
              <a:ext cx="3410531" cy="1972230"/>
              <a:chOff x="569267" y="4573508"/>
              <a:chExt cx="3480025" cy="197223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6AF85F-6A65-422B-90A8-DAA69BC60042}"/>
                  </a:ext>
                </a:extLst>
              </p:cNvPr>
              <p:cNvSpPr/>
              <p:nvPr/>
            </p:nvSpPr>
            <p:spPr>
              <a:xfrm>
                <a:off x="569267" y="4573508"/>
                <a:ext cx="3480025" cy="19722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87415CC-63EB-444C-88D2-A8786292CE62}"/>
                  </a:ext>
                </a:extLst>
              </p:cNvPr>
              <p:cNvSpPr/>
              <p:nvPr/>
            </p:nvSpPr>
            <p:spPr>
              <a:xfrm>
                <a:off x="569267" y="4573508"/>
                <a:ext cx="3480025" cy="1972230"/>
              </a:xfrm>
              <a:custGeom>
                <a:avLst/>
                <a:gdLst>
                  <a:gd name="connsiteX0" fmla="*/ 2858311 w 4667250"/>
                  <a:gd name="connsiteY0" fmla="*/ 77176 h 2457450"/>
                  <a:gd name="connsiteX1" fmla="*/ 2356042 w 4667250"/>
                  <a:gd name="connsiteY1" fmla="*/ 285374 h 2457450"/>
                  <a:gd name="connsiteX2" fmla="*/ 2295741 w 4667250"/>
                  <a:gd name="connsiteY2" fmla="*/ 358513 h 2457450"/>
                  <a:gd name="connsiteX3" fmla="*/ 2235441 w 4667250"/>
                  <a:gd name="connsiteY3" fmla="*/ 285375 h 2457450"/>
                  <a:gd name="connsiteX4" fmla="*/ 1733171 w 4667250"/>
                  <a:gd name="connsiteY4" fmla="*/ 77177 h 2457450"/>
                  <a:gd name="connsiteX5" fmla="*/ 1022855 w 4667250"/>
                  <a:gd name="connsiteY5" fmla="*/ 788010 h 2457450"/>
                  <a:gd name="connsiteX6" fmla="*/ 1733171 w 4667250"/>
                  <a:gd name="connsiteY6" fmla="*/ 1498843 h 2457450"/>
                  <a:gd name="connsiteX7" fmla="*/ 2235441 w 4667250"/>
                  <a:gd name="connsiteY7" fmla="*/ 1290645 h 2457450"/>
                  <a:gd name="connsiteX8" fmla="*/ 2295742 w 4667250"/>
                  <a:gd name="connsiteY8" fmla="*/ 1217506 h 2457450"/>
                  <a:gd name="connsiteX9" fmla="*/ 2356042 w 4667250"/>
                  <a:gd name="connsiteY9" fmla="*/ 1290644 h 2457450"/>
                  <a:gd name="connsiteX10" fmla="*/ 2858311 w 4667250"/>
                  <a:gd name="connsiteY10" fmla="*/ 1498842 h 2457450"/>
                  <a:gd name="connsiteX11" fmla="*/ 3568627 w 4667250"/>
                  <a:gd name="connsiteY11" fmla="*/ 788009 h 2457450"/>
                  <a:gd name="connsiteX12" fmla="*/ 2858311 w 4667250"/>
                  <a:gd name="connsiteY12" fmla="*/ 77176 h 2457450"/>
                  <a:gd name="connsiteX13" fmla="*/ 0 w 4667250"/>
                  <a:gd name="connsiteY13" fmla="*/ 0 h 2457450"/>
                  <a:gd name="connsiteX14" fmla="*/ 4667250 w 4667250"/>
                  <a:gd name="connsiteY14" fmla="*/ 0 h 2457450"/>
                  <a:gd name="connsiteX15" fmla="*/ 4667250 w 4667250"/>
                  <a:gd name="connsiteY15" fmla="*/ 2457450 h 2457450"/>
                  <a:gd name="connsiteX16" fmla="*/ 0 w 4667250"/>
                  <a:gd name="connsiteY16" fmla="*/ 2457450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67250" h="2457450">
                    <a:moveTo>
                      <a:pt x="2858311" y="77176"/>
                    </a:moveTo>
                    <a:cubicBezTo>
                      <a:pt x="2662163" y="77176"/>
                      <a:pt x="2484584" y="156739"/>
                      <a:pt x="2356042" y="285374"/>
                    </a:cubicBezTo>
                    <a:lnTo>
                      <a:pt x="2295741" y="358513"/>
                    </a:lnTo>
                    <a:lnTo>
                      <a:pt x="2235441" y="285375"/>
                    </a:lnTo>
                    <a:cubicBezTo>
                      <a:pt x="2106899" y="156740"/>
                      <a:pt x="1929320" y="77177"/>
                      <a:pt x="1733171" y="77177"/>
                    </a:cubicBezTo>
                    <a:cubicBezTo>
                      <a:pt x="1340874" y="77177"/>
                      <a:pt x="1022855" y="395428"/>
                      <a:pt x="1022855" y="788010"/>
                    </a:cubicBezTo>
                    <a:cubicBezTo>
                      <a:pt x="1022855" y="1180592"/>
                      <a:pt x="1340874" y="1498843"/>
                      <a:pt x="1733171" y="1498843"/>
                    </a:cubicBezTo>
                    <a:cubicBezTo>
                      <a:pt x="1929320" y="1498843"/>
                      <a:pt x="2106899" y="1419281"/>
                      <a:pt x="2235441" y="1290645"/>
                    </a:cubicBezTo>
                    <a:lnTo>
                      <a:pt x="2295742" y="1217506"/>
                    </a:lnTo>
                    <a:lnTo>
                      <a:pt x="2356042" y="1290644"/>
                    </a:lnTo>
                    <a:cubicBezTo>
                      <a:pt x="2484584" y="1419280"/>
                      <a:pt x="2662163" y="1498842"/>
                      <a:pt x="2858311" y="1498842"/>
                    </a:cubicBezTo>
                    <a:cubicBezTo>
                      <a:pt x="3250608" y="1498842"/>
                      <a:pt x="3568627" y="1180591"/>
                      <a:pt x="3568627" y="788009"/>
                    </a:cubicBezTo>
                    <a:cubicBezTo>
                      <a:pt x="3568627" y="395427"/>
                      <a:pt x="3250608" y="77176"/>
                      <a:pt x="2858311" y="77176"/>
                    </a:cubicBezTo>
                    <a:close/>
                    <a:moveTo>
                      <a:pt x="0" y="0"/>
                    </a:moveTo>
                    <a:lnTo>
                      <a:pt x="4667250" y="0"/>
                    </a:lnTo>
                    <a:lnTo>
                      <a:pt x="4667250" y="2457450"/>
                    </a:lnTo>
                    <a:lnTo>
                      <a:pt x="0" y="245745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3EC4575-09DB-411F-921E-5C78E323E8E2}"/>
                  </a:ext>
                </a:extLst>
              </p:cNvPr>
              <p:cNvSpPr/>
              <p:nvPr/>
            </p:nvSpPr>
            <p:spPr>
              <a:xfrm>
                <a:off x="1331935" y="4635447"/>
                <a:ext cx="1059261" cy="1140959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6FC0E74-6253-490A-8088-1487324C73C3}"/>
                  </a:ext>
                </a:extLst>
              </p:cNvPr>
              <p:cNvSpPr/>
              <p:nvPr/>
            </p:nvSpPr>
            <p:spPr>
              <a:xfrm>
                <a:off x="2170869" y="4635446"/>
                <a:ext cx="1059261" cy="1140959"/>
              </a:xfrm>
              <a:prstGeom prst="ellipse">
                <a:avLst/>
              </a:prstGeom>
              <a:solidFill>
                <a:srgbClr val="00B050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21E119C-C247-4FE8-BE0C-F1AE4741CE46}"/>
                  </a:ext>
                </a:extLst>
              </p:cNvPr>
              <p:cNvSpPr/>
              <p:nvPr/>
            </p:nvSpPr>
            <p:spPr>
              <a:xfrm>
                <a:off x="2170869" y="4888095"/>
                <a:ext cx="220328" cy="689387"/>
              </a:xfrm>
              <a:custGeom>
                <a:avLst/>
                <a:gdLst>
                  <a:gd name="connsiteX0" fmla="*/ 110164 w 220328"/>
                  <a:gd name="connsiteY0" fmla="*/ 0 h 689387"/>
                  <a:gd name="connsiteX1" fmla="*/ 129875 w 220328"/>
                  <a:gd name="connsiteY1" fmla="*/ 25734 h 689387"/>
                  <a:gd name="connsiteX2" fmla="*/ 220328 w 220328"/>
                  <a:gd name="connsiteY2" fmla="*/ 344694 h 689387"/>
                  <a:gd name="connsiteX3" fmla="*/ 129875 w 220328"/>
                  <a:gd name="connsiteY3" fmla="*/ 663655 h 689387"/>
                  <a:gd name="connsiteX4" fmla="*/ 110165 w 220328"/>
                  <a:gd name="connsiteY4" fmla="*/ 689387 h 689387"/>
                  <a:gd name="connsiteX5" fmla="*/ 90453 w 220328"/>
                  <a:gd name="connsiteY5" fmla="*/ 663654 h 689387"/>
                  <a:gd name="connsiteX6" fmla="*/ 0 w 220328"/>
                  <a:gd name="connsiteY6" fmla="*/ 344693 h 689387"/>
                  <a:gd name="connsiteX7" fmla="*/ 90453 w 220328"/>
                  <a:gd name="connsiteY7" fmla="*/ 25733 h 689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328" h="689387">
                    <a:moveTo>
                      <a:pt x="110164" y="0"/>
                    </a:moveTo>
                    <a:lnTo>
                      <a:pt x="129875" y="25734"/>
                    </a:lnTo>
                    <a:cubicBezTo>
                      <a:pt x="186983" y="116783"/>
                      <a:pt x="220328" y="226544"/>
                      <a:pt x="220328" y="344694"/>
                    </a:cubicBezTo>
                    <a:cubicBezTo>
                      <a:pt x="220328" y="462844"/>
                      <a:pt x="186983" y="572606"/>
                      <a:pt x="129875" y="663655"/>
                    </a:cubicBezTo>
                    <a:lnTo>
                      <a:pt x="110165" y="689387"/>
                    </a:lnTo>
                    <a:lnTo>
                      <a:pt x="90453" y="663654"/>
                    </a:lnTo>
                    <a:cubicBezTo>
                      <a:pt x="33346" y="572605"/>
                      <a:pt x="0" y="462843"/>
                      <a:pt x="0" y="344693"/>
                    </a:cubicBezTo>
                    <a:cubicBezTo>
                      <a:pt x="0" y="226543"/>
                      <a:pt x="33346" y="116782"/>
                      <a:pt x="90453" y="25733"/>
                    </a:cubicBezTo>
                    <a:close/>
                  </a:path>
                </a:pathLst>
              </a:cu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CF280E-09AA-4CA2-B2BC-6EAAA0DAE1CC}"/>
                </a:ext>
              </a:extLst>
            </p:cNvPr>
            <p:cNvSpPr/>
            <p:nvPr/>
          </p:nvSpPr>
          <p:spPr>
            <a:xfrm>
              <a:off x="4334071" y="3506723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A74EBE-74C9-4A5B-945C-EE99250A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There’s other stuff we can do with events.  We can combine them, in a union: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4EC56-937C-4B5B-BB3B-82F4BBA4EF88}"/>
              </a:ext>
            </a:extLst>
          </p:cNvPr>
          <p:cNvGrpSpPr/>
          <p:nvPr/>
        </p:nvGrpSpPr>
        <p:grpSpPr>
          <a:xfrm>
            <a:off x="636443" y="1360727"/>
            <a:ext cx="6120297" cy="1440985"/>
            <a:chOff x="636443" y="1360727"/>
            <a:chExt cx="6120297" cy="1440985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D42B810-CFAF-4A5D-B417-95749B3F27D8}"/>
                </a:ext>
              </a:extLst>
            </p:cNvPr>
            <p:cNvSpPr/>
            <p:nvPr/>
          </p:nvSpPr>
          <p:spPr>
            <a:xfrm>
              <a:off x="1996354" y="1613631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60AB7F1-5ABF-4E47-BFF5-3409EC99E3B1}"/>
                </a:ext>
              </a:extLst>
            </p:cNvPr>
            <p:cNvSpPr/>
            <p:nvPr/>
          </p:nvSpPr>
          <p:spPr>
            <a:xfrm>
              <a:off x="2075492" y="201904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0DFF55-78E3-461D-8D2C-D52C7E04B0EF}"/>
                </a:ext>
              </a:extLst>
            </p:cNvPr>
            <p:cNvSpPr/>
            <p:nvPr/>
          </p:nvSpPr>
          <p:spPr>
            <a:xfrm>
              <a:off x="2384183" y="202190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0F4603-2534-460C-8C63-75301F85C5F5}"/>
                </a:ext>
              </a:extLst>
            </p:cNvPr>
            <p:cNvSpPr/>
            <p:nvPr/>
          </p:nvSpPr>
          <p:spPr>
            <a:xfrm>
              <a:off x="2384183" y="173075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C340037-5016-47DD-88A5-5CEF5BCD2D89}"/>
                </a:ext>
              </a:extLst>
            </p:cNvPr>
            <p:cNvSpPr/>
            <p:nvPr/>
          </p:nvSpPr>
          <p:spPr>
            <a:xfrm>
              <a:off x="2075492" y="173075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9CC8A85-5C5D-4905-96C1-F335F2164CDA}"/>
                </a:ext>
              </a:extLst>
            </p:cNvPr>
            <p:cNvSpPr/>
            <p:nvPr/>
          </p:nvSpPr>
          <p:spPr>
            <a:xfrm>
              <a:off x="1003678" y="1615850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726015A-2692-463F-8B23-CE75FF540D39}"/>
                </a:ext>
              </a:extLst>
            </p:cNvPr>
            <p:cNvSpPr/>
            <p:nvPr/>
          </p:nvSpPr>
          <p:spPr>
            <a:xfrm>
              <a:off x="1109319" y="170939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90A1DE-4F7B-4A77-94D2-4FF84254831D}"/>
                </a:ext>
              </a:extLst>
            </p:cNvPr>
            <p:cNvSpPr/>
            <p:nvPr/>
          </p:nvSpPr>
          <p:spPr>
            <a:xfrm>
              <a:off x="1434085" y="198381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D364B454-EF5C-4B8C-BCF7-CA832E7510A4}"/>
                </a:ext>
              </a:extLst>
            </p:cNvPr>
            <p:cNvSpPr/>
            <p:nvPr/>
          </p:nvSpPr>
          <p:spPr>
            <a:xfrm>
              <a:off x="636443" y="137665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F396EF05-361E-43F1-AF8A-ED765C94F77F}"/>
                </a:ext>
              </a:extLst>
            </p:cNvPr>
            <p:cNvSpPr/>
            <p:nvPr/>
          </p:nvSpPr>
          <p:spPr>
            <a:xfrm rot="10800000">
              <a:off x="2666604" y="137665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B78EEA24-E894-4C28-8D32-12E17A5FE962}"/>
                </a:ext>
              </a:extLst>
            </p:cNvPr>
            <p:cNvSpPr/>
            <p:nvPr/>
          </p:nvSpPr>
          <p:spPr>
            <a:xfrm>
              <a:off x="4029419" y="156238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1C3E3F1-D4F3-4E71-8D4C-72E59D7D3B59}"/>
                </a:ext>
              </a:extLst>
            </p:cNvPr>
            <p:cNvSpPr/>
            <p:nvPr/>
          </p:nvSpPr>
          <p:spPr>
            <a:xfrm>
              <a:off x="5802405" y="156238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F370A7C-D9A4-436A-B2A5-DFD19D1D660A}"/>
                </a:ext>
              </a:extLst>
            </p:cNvPr>
            <p:cNvSpPr/>
            <p:nvPr/>
          </p:nvSpPr>
          <p:spPr>
            <a:xfrm>
              <a:off x="4275395" y="181257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9BCCF07-FDE2-46C9-97F7-39BCDF6CB721}"/>
                </a:ext>
              </a:extLst>
            </p:cNvPr>
            <p:cNvSpPr/>
            <p:nvPr/>
          </p:nvSpPr>
          <p:spPr>
            <a:xfrm>
              <a:off x="5836437" y="163399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B6FBE46-9323-47DA-AFC5-1C2522B7DADC}"/>
                </a:ext>
              </a:extLst>
            </p:cNvPr>
            <p:cNvSpPr/>
            <p:nvPr/>
          </p:nvSpPr>
          <p:spPr>
            <a:xfrm>
              <a:off x="6050012" y="182418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5967653-5342-4176-B309-FFA82DF95B25}"/>
                </a:ext>
              </a:extLst>
            </p:cNvPr>
            <p:cNvSpPr/>
            <p:nvPr/>
          </p:nvSpPr>
          <p:spPr>
            <a:xfrm>
              <a:off x="6252791" y="201869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725FD78-16FF-41EE-A18C-1B1956294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875" y="2155381"/>
              <a:ext cx="0" cy="3647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itle 1">
              <a:extLst>
                <a:ext uri="{FF2B5EF4-FFF2-40B4-BE49-F238E27FC236}">
                  <a16:creationId xmlns:a16="http://schemas.microsoft.com/office/drawing/2014/main" id="{E0F8C617-C742-44DF-A5C0-7B807983E92C}"/>
                </a:ext>
              </a:extLst>
            </p:cNvPr>
            <p:cNvSpPr txBox="1">
              <a:spLocks/>
            </p:cNvSpPr>
            <p:nvPr/>
          </p:nvSpPr>
          <p:spPr>
            <a:xfrm>
              <a:off x="2910714" y="2563846"/>
              <a:ext cx="813558" cy="2378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200" b="1" dirty="0"/>
                <a:t>(union)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1E88435-1C92-4F47-957E-EB95204F1C3D}"/>
                </a:ext>
              </a:extLst>
            </p:cNvPr>
            <p:cNvSpPr/>
            <p:nvPr/>
          </p:nvSpPr>
          <p:spPr>
            <a:xfrm>
              <a:off x="4899791" y="156238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3C42CC5-F7BE-417F-AFE2-F8A2D5FB2D64}"/>
                </a:ext>
              </a:extLst>
            </p:cNvPr>
            <p:cNvSpPr/>
            <p:nvPr/>
          </p:nvSpPr>
          <p:spPr>
            <a:xfrm>
              <a:off x="5005432" y="165593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DE98A5B-4C9C-4515-8B0B-7288298E8D63}"/>
                </a:ext>
              </a:extLst>
            </p:cNvPr>
            <p:cNvSpPr/>
            <p:nvPr/>
          </p:nvSpPr>
          <p:spPr>
            <a:xfrm>
              <a:off x="5330198" y="1930347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Left Brace 98">
              <a:extLst>
                <a:ext uri="{FF2B5EF4-FFF2-40B4-BE49-F238E27FC236}">
                  <a16:creationId xmlns:a16="http://schemas.microsoft.com/office/drawing/2014/main" id="{2F5AACFA-0600-4F43-A9D1-FA5BC3B1C745}"/>
                </a:ext>
              </a:extLst>
            </p:cNvPr>
            <p:cNvSpPr/>
            <p:nvPr/>
          </p:nvSpPr>
          <p:spPr>
            <a:xfrm>
              <a:off x="3690546" y="1360727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20820988-3641-4C86-B093-FE49050FADB9}"/>
                </a:ext>
              </a:extLst>
            </p:cNvPr>
            <p:cNvSpPr/>
            <p:nvPr/>
          </p:nvSpPr>
          <p:spPr>
            <a:xfrm rot="10800000">
              <a:off x="6472655" y="1360727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8614DC-2A2A-4E8C-99C1-6FEF125845C5}"/>
                    </a:ext>
                  </a:extLst>
                </p:cNvPr>
                <p:cNvSpPr txBox="1"/>
                <p:nvPr/>
              </p:nvSpPr>
              <p:spPr>
                <a:xfrm>
                  <a:off x="3098871" y="1555608"/>
                  <a:ext cx="504946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8614DC-2A2A-4E8C-99C1-6FEF12584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871" y="1555608"/>
                  <a:ext cx="504946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CE0817-4AE4-48DD-AE62-0F669E3F4F8E}"/>
              </a:ext>
            </a:extLst>
          </p:cNvPr>
          <p:cNvGrpSpPr/>
          <p:nvPr/>
        </p:nvGrpSpPr>
        <p:grpSpPr>
          <a:xfrm>
            <a:off x="6985122" y="1371205"/>
            <a:ext cx="4499274" cy="1014992"/>
            <a:chOff x="6985122" y="1371205"/>
            <a:chExt cx="4499274" cy="1014992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F79F582C-36FB-4C53-B1B4-2C1727CE6FC9}"/>
                </a:ext>
              </a:extLst>
            </p:cNvPr>
            <p:cNvSpPr/>
            <p:nvPr/>
          </p:nvSpPr>
          <p:spPr>
            <a:xfrm>
              <a:off x="7967734" y="1572862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BC62A685-98D2-441A-B3BA-B7EA0EB328A8}"/>
                </a:ext>
              </a:extLst>
            </p:cNvPr>
            <p:cNvSpPr/>
            <p:nvPr/>
          </p:nvSpPr>
          <p:spPr>
            <a:xfrm>
              <a:off x="9740720" y="1572862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41B1357-4A11-4953-8421-38CF2BEEEEEB}"/>
                </a:ext>
              </a:extLst>
            </p:cNvPr>
            <p:cNvSpPr/>
            <p:nvPr/>
          </p:nvSpPr>
          <p:spPr>
            <a:xfrm>
              <a:off x="8213710" y="182305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9480C6C-8F32-4E61-B972-504C052D783B}"/>
                </a:ext>
              </a:extLst>
            </p:cNvPr>
            <p:cNvSpPr/>
            <p:nvPr/>
          </p:nvSpPr>
          <p:spPr>
            <a:xfrm>
              <a:off x="9774752" y="164447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E94D5A5-0610-44DA-8E91-0A7E7F2DBD4E}"/>
                </a:ext>
              </a:extLst>
            </p:cNvPr>
            <p:cNvSpPr/>
            <p:nvPr/>
          </p:nvSpPr>
          <p:spPr>
            <a:xfrm>
              <a:off x="9988327" y="1834667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B8D69D0-41BC-4C5A-9F61-A593808D43A2}"/>
                </a:ext>
              </a:extLst>
            </p:cNvPr>
            <p:cNvSpPr/>
            <p:nvPr/>
          </p:nvSpPr>
          <p:spPr>
            <a:xfrm>
              <a:off x="10191106" y="202917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AB5B616-25BE-4620-A944-A04187E32A48}"/>
                </a:ext>
              </a:extLst>
            </p:cNvPr>
            <p:cNvSpPr/>
            <p:nvPr/>
          </p:nvSpPr>
          <p:spPr>
            <a:xfrm>
              <a:off x="8838106" y="1572862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8653FAE-AA94-4A79-B8D1-312706733366}"/>
                </a:ext>
              </a:extLst>
            </p:cNvPr>
            <p:cNvSpPr/>
            <p:nvPr/>
          </p:nvSpPr>
          <p:spPr>
            <a:xfrm>
              <a:off x="8943747" y="166641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24DBA5E-FA8B-4574-B376-ABF7D592F4E0}"/>
                </a:ext>
              </a:extLst>
            </p:cNvPr>
            <p:cNvSpPr/>
            <p:nvPr/>
          </p:nvSpPr>
          <p:spPr>
            <a:xfrm>
              <a:off x="9268513" y="194082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4B0BEFE-AD3C-4109-95D1-FEA08953268B}"/>
                </a:ext>
              </a:extLst>
            </p:cNvPr>
            <p:cNvSpPr/>
            <p:nvPr/>
          </p:nvSpPr>
          <p:spPr>
            <a:xfrm>
              <a:off x="7628861" y="1371205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Left Brace 131">
              <a:extLst>
                <a:ext uri="{FF2B5EF4-FFF2-40B4-BE49-F238E27FC236}">
                  <a16:creationId xmlns:a16="http://schemas.microsoft.com/office/drawing/2014/main" id="{854A4246-9274-4021-8915-A4CE9F5C738D}"/>
                </a:ext>
              </a:extLst>
            </p:cNvPr>
            <p:cNvSpPr/>
            <p:nvPr/>
          </p:nvSpPr>
          <p:spPr>
            <a:xfrm rot="10800000">
              <a:off x="11200311" y="1388644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8897F078-D7B3-4676-A1F9-891195D8425C}"/>
                </a:ext>
              </a:extLst>
            </p:cNvPr>
            <p:cNvSpPr/>
            <p:nvPr/>
          </p:nvSpPr>
          <p:spPr>
            <a:xfrm>
              <a:off x="10604501" y="1578467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7801506-0BC1-4827-A00C-083F999A48C5}"/>
                </a:ext>
              </a:extLst>
            </p:cNvPr>
            <p:cNvSpPr/>
            <p:nvPr/>
          </p:nvSpPr>
          <p:spPr>
            <a:xfrm>
              <a:off x="10683639" y="198388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F43BF24-39FA-4F4B-8981-2EDA5C6AC452}"/>
                </a:ext>
              </a:extLst>
            </p:cNvPr>
            <p:cNvSpPr/>
            <p:nvPr/>
          </p:nvSpPr>
          <p:spPr>
            <a:xfrm>
              <a:off x="10992330" y="1986741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3D168C0-753F-4B00-B078-2E47A56CE15B}"/>
                </a:ext>
              </a:extLst>
            </p:cNvPr>
            <p:cNvSpPr/>
            <p:nvPr/>
          </p:nvSpPr>
          <p:spPr>
            <a:xfrm>
              <a:off x="10992330" y="169558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1CF3C80-38DB-426A-88FF-05BA54AD0CC8}"/>
                </a:ext>
              </a:extLst>
            </p:cNvPr>
            <p:cNvSpPr/>
            <p:nvPr/>
          </p:nvSpPr>
          <p:spPr>
            <a:xfrm>
              <a:off x="10683639" y="169558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946413F-025D-464C-8FB2-E31E2BD3F8FE}"/>
                    </a:ext>
                  </a:extLst>
                </p:cNvPr>
                <p:cNvSpPr txBox="1"/>
                <p:nvPr/>
              </p:nvSpPr>
              <p:spPr>
                <a:xfrm>
                  <a:off x="6985122" y="1533372"/>
                  <a:ext cx="540212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946413F-025D-464C-8FB2-E31E2BD3F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122" y="1533372"/>
                  <a:ext cx="540212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C81B68-CF6D-47EE-A431-95E01C377655}"/>
              </a:ext>
            </a:extLst>
          </p:cNvPr>
          <p:cNvGrpSpPr/>
          <p:nvPr/>
        </p:nvGrpSpPr>
        <p:grpSpPr>
          <a:xfrm>
            <a:off x="617977" y="2886115"/>
            <a:ext cx="9386698" cy="2697257"/>
            <a:chOff x="617977" y="2886115"/>
            <a:chExt cx="9386698" cy="2697257"/>
          </a:xfrm>
        </p:grpSpPr>
        <p:sp>
          <p:nvSpPr>
            <p:cNvPr id="139" name="Title 1">
              <a:extLst>
                <a:ext uri="{FF2B5EF4-FFF2-40B4-BE49-F238E27FC236}">
                  <a16:creationId xmlns:a16="http://schemas.microsoft.com/office/drawing/2014/main" id="{7A139172-324F-4E5C-A039-5E3FF9C9132F}"/>
                </a:ext>
              </a:extLst>
            </p:cNvPr>
            <p:cNvSpPr txBox="1">
              <a:spLocks/>
            </p:cNvSpPr>
            <p:nvPr/>
          </p:nvSpPr>
          <p:spPr>
            <a:xfrm>
              <a:off x="1498547" y="2886115"/>
              <a:ext cx="8506128" cy="1252755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200" dirty="0"/>
                <a:t>We can keep only the outcomes they have in common, in their intersection: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0A4E1A0-5EAF-4DF9-81AF-9D8E19EBECEF}"/>
                </a:ext>
              </a:extLst>
            </p:cNvPr>
            <p:cNvSpPr/>
            <p:nvPr/>
          </p:nvSpPr>
          <p:spPr>
            <a:xfrm>
              <a:off x="1977888" y="4395291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BDA75B5-E85D-42FB-8929-A7317180B11E}"/>
                </a:ext>
              </a:extLst>
            </p:cNvPr>
            <p:cNvSpPr/>
            <p:nvPr/>
          </p:nvSpPr>
          <p:spPr>
            <a:xfrm>
              <a:off x="2057026" y="480070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ECC2757-50A9-4A94-9681-A76AB96B8A14}"/>
                </a:ext>
              </a:extLst>
            </p:cNvPr>
            <p:cNvSpPr/>
            <p:nvPr/>
          </p:nvSpPr>
          <p:spPr>
            <a:xfrm>
              <a:off x="2365717" y="480356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B2CD16B-A83B-4329-88A9-2CDCDD068826}"/>
                </a:ext>
              </a:extLst>
            </p:cNvPr>
            <p:cNvSpPr/>
            <p:nvPr/>
          </p:nvSpPr>
          <p:spPr>
            <a:xfrm>
              <a:off x="2365717" y="451241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570DE75-BC41-4176-82B8-C0129E260A78}"/>
                </a:ext>
              </a:extLst>
            </p:cNvPr>
            <p:cNvSpPr/>
            <p:nvPr/>
          </p:nvSpPr>
          <p:spPr>
            <a:xfrm>
              <a:off x="2057026" y="451241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AF72DC2-0701-4B05-BFE7-931CC09B6750}"/>
                </a:ext>
              </a:extLst>
            </p:cNvPr>
            <p:cNvSpPr/>
            <p:nvPr/>
          </p:nvSpPr>
          <p:spPr>
            <a:xfrm>
              <a:off x="985212" y="4397510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0318842-774E-4568-A50A-F954311FF8F5}"/>
                </a:ext>
              </a:extLst>
            </p:cNvPr>
            <p:cNvSpPr/>
            <p:nvPr/>
          </p:nvSpPr>
          <p:spPr>
            <a:xfrm>
              <a:off x="1090853" y="449105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1FAB93D-ABBA-4A27-A910-6F9D7B9D8CFC}"/>
                </a:ext>
              </a:extLst>
            </p:cNvPr>
            <p:cNvSpPr/>
            <p:nvPr/>
          </p:nvSpPr>
          <p:spPr>
            <a:xfrm>
              <a:off x="1415619" y="476547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Left Brace 147">
              <a:extLst>
                <a:ext uri="{FF2B5EF4-FFF2-40B4-BE49-F238E27FC236}">
                  <a16:creationId xmlns:a16="http://schemas.microsoft.com/office/drawing/2014/main" id="{4373E614-4649-49DA-B3D7-1427CF77EFA8}"/>
                </a:ext>
              </a:extLst>
            </p:cNvPr>
            <p:cNvSpPr/>
            <p:nvPr/>
          </p:nvSpPr>
          <p:spPr>
            <a:xfrm>
              <a:off x="617977" y="415831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Left Brace 148">
              <a:extLst>
                <a:ext uri="{FF2B5EF4-FFF2-40B4-BE49-F238E27FC236}">
                  <a16:creationId xmlns:a16="http://schemas.microsoft.com/office/drawing/2014/main" id="{5ACEBFF5-466B-4510-BCCC-8E28E5C18363}"/>
                </a:ext>
              </a:extLst>
            </p:cNvPr>
            <p:cNvSpPr/>
            <p:nvPr/>
          </p:nvSpPr>
          <p:spPr>
            <a:xfrm rot="10800000">
              <a:off x="2648138" y="415831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36FFC075-65EB-483E-972D-E8FAB46A5A62}"/>
                </a:ext>
              </a:extLst>
            </p:cNvPr>
            <p:cNvSpPr/>
            <p:nvPr/>
          </p:nvSpPr>
          <p:spPr>
            <a:xfrm>
              <a:off x="4010953" y="434404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E59DD28-2BEC-44EE-90CD-5BC4ADB6F1EF}"/>
                </a:ext>
              </a:extLst>
            </p:cNvPr>
            <p:cNvSpPr/>
            <p:nvPr/>
          </p:nvSpPr>
          <p:spPr>
            <a:xfrm>
              <a:off x="5783939" y="434404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F24E06-5C17-44AA-B4E6-07C0273FD15C}"/>
                </a:ext>
              </a:extLst>
            </p:cNvPr>
            <p:cNvSpPr/>
            <p:nvPr/>
          </p:nvSpPr>
          <p:spPr>
            <a:xfrm>
              <a:off x="4256929" y="459423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F551DEE-687D-4FF3-AD5F-31972227DA38}"/>
                </a:ext>
              </a:extLst>
            </p:cNvPr>
            <p:cNvSpPr/>
            <p:nvPr/>
          </p:nvSpPr>
          <p:spPr>
            <a:xfrm>
              <a:off x="5817971" y="441565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EC4A838-CF7E-4757-8BC1-CF1D4EC51045}"/>
                </a:ext>
              </a:extLst>
            </p:cNvPr>
            <p:cNvSpPr/>
            <p:nvPr/>
          </p:nvSpPr>
          <p:spPr>
            <a:xfrm>
              <a:off x="6031546" y="460584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88EC59C-F8F0-472C-AB98-37474993DBF1}"/>
                </a:ext>
              </a:extLst>
            </p:cNvPr>
            <p:cNvSpPr/>
            <p:nvPr/>
          </p:nvSpPr>
          <p:spPr>
            <a:xfrm>
              <a:off x="6234325" y="480035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28139BA-BE53-4AA5-B3C3-834E9F006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409" y="4937041"/>
              <a:ext cx="0" cy="3647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itle 1">
              <a:extLst>
                <a:ext uri="{FF2B5EF4-FFF2-40B4-BE49-F238E27FC236}">
                  <a16:creationId xmlns:a16="http://schemas.microsoft.com/office/drawing/2014/main" id="{E7AB3C33-C947-4C04-84A4-6ABA04B763BE}"/>
                </a:ext>
              </a:extLst>
            </p:cNvPr>
            <p:cNvSpPr txBox="1">
              <a:spLocks/>
            </p:cNvSpPr>
            <p:nvPr/>
          </p:nvSpPr>
          <p:spPr>
            <a:xfrm>
              <a:off x="2892248" y="5345506"/>
              <a:ext cx="813558" cy="2378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200" b="1" dirty="0"/>
                <a:t>(intersection)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3F213798-4DAA-474B-A418-C5AF90642ED7}"/>
                </a:ext>
              </a:extLst>
            </p:cNvPr>
            <p:cNvSpPr/>
            <p:nvPr/>
          </p:nvSpPr>
          <p:spPr>
            <a:xfrm>
              <a:off x="4881325" y="434404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85FB2D0-FA14-446C-809D-34B196D94253}"/>
                </a:ext>
              </a:extLst>
            </p:cNvPr>
            <p:cNvSpPr/>
            <p:nvPr/>
          </p:nvSpPr>
          <p:spPr>
            <a:xfrm>
              <a:off x="4986966" y="443759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ACB6BDE-DFCE-4D9C-8E0F-3F5232E4D767}"/>
                </a:ext>
              </a:extLst>
            </p:cNvPr>
            <p:cNvSpPr/>
            <p:nvPr/>
          </p:nvSpPr>
          <p:spPr>
            <a:xfrm>
              <a:off x="5311732" y="4712007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Left Brace 160">
              <a:extLst>
                <a:ext uri="{FF2B5EF4-FFF2-40B4-BE49-F238E27FC236}">
                  <a16:creationId xmlns:a16="http://schemas.microsoft.com/office/drawing/2014/main" id="{6E878C90-E6D1-49FA-97AD-C833B574CCFF}"/>
                </a:ext>
              </a:extLst>
            </p:cNvPr>
            <p:cNvSpPr/>
            <p:nvPr/>
          </p:nvSpPr>
          <p:spPr>
            <a:xfrm>
              <a:off x="3672080" y="4142387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Brace 161">
              <a:extLst>
                <a:ext uri="{FF2B5EF4-FFF2-40B4-BE49-F238E27FC236}">
                  <a16:creationId xmlns:a16="http://schemas.microsoft.com/office/drawing/2014/main" id="{C708C840-ADBA-490B-AB5E-6A942B84D549}"/>
                </a:ext>
              </a:extLst>
            </p:cNvPr>
            <p:cNvSpPr/>
            <p:nvPr/>
          </p:nvSpPr>
          <p:spPr>
            <a:xfrm rot="10800000">
              <a:off x="6454189" y="4142387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4301CD32-E7F1-4723-961F-CF176E3602B2}"/>
                    </a:ext>
                  </a:extLst>
                </p:cNvPr>
                <p:cNvSpPr txBox="1"/>
                <p:nvPr/>
              </p:nvSpPr>
              <p:spPr>
                <a:xfrm>
                  <a:off x="3080405" y="4337268"/>
                  <a:ext cx="504946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4301CD32-E7F1-4723-961F-CF176E360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405" y="4337268"/>
                  <a:ext cx="504946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ECD95-7597-4E16-AA8A-B9894CCE0158}"/>
              </a:ext>
            </a:extLst>
          </p:cNvPr>
          <p:cNvGrpSpPr/>
          <p:nvPr/>
        </p:nvGrpSpPr>
        <p:grpSpPr>
          <a:xfrm>
            <a:off x="6966656" y="4152865"/>
            <a:ext cx="2113606" cy="1004638"/>
            <a:chOff x="6966656" y="4152865"/>
            <a:chExt cx="2113606" cy="1004638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1A120D24-7C62-4BC4-A40B-20EBC49BFCF5}"/>
                </a:ext>
              </a:extLst>
            </p:cNvPr>
            <p:cNvSpPr/>
            <p:nvPr/>
          </p:nvSpPr>
          <p:spPr>
            <a:xfrm>
              <a:off x="7993905" y="4372085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1084180-69C7-4D99-A465-2FE2F7AD625A}"/>
                </a:ext>
              </a:extLst>
            </p:cNvPr>
            <p:cNvSpPr/>
            <p:nvPr/>
          </p:nvSpPr>
          <p:spPr>
            <a:xfrm>
              <a:off x="8099546" y="446563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5A8FEF7-24AE-4A5C-93EE-1DD1EF198BB2}"/>
                </a:ext>
              </a:extLst>
            </p:cNvPr>
            <p:cNvSpPr/>
            <p:nvPr/>
          </p:nvSpPr>
          <p:spPr>
            <a:xfrm>
              <a:off x="8424312" y="474004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Left Brace 172">
              <a:extLst>
                <a:ext uri="{FF2B5EF4-FFF2-40B4-BE49-F238E27FC236}">
                  <a16:creationId xmlns:a16="http://schemas.microsoft.com/office/drawing/2014/main" id="{393D89AE-0363-40E3-9FA7-48184BDE0752}"/>
                </a:ext>
              </a:extLst>
            </p:cNvPr>
            <p:cNvSpPr/>
            <p:nvPr/>
          </p:nvSpPr>
          <p:spPr>
            <a:xfrm>
              <a:off x="7610395" y="4152865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Left Brace 173">
              <a:extLst>
                <a:ext uri="{FF2B5EF4-FFF2-40B4-BE49-F238E27FC236}">
                  <a16:creationId xmlns:a16="http://schemas.microsoft.com/office/drawing/2014/main" id="{403DB945-14EF-4F5F-83B6-9B3342048D44}"/>
                </a:ext>
              </a:extLst>
            </p:cNvPr>
            <p:cNvSpPr/>
            <p:nvPr/>
          </p:nvSpPr>
          <p:spPr>
            <a:xfrm rot="10800000">
              <a:off x="8796177" y="4159950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39C597EB-DCCB-4C17-8B7D-713352A950E0}"/>
                    </a:ext>
                  </a:extLst>
                </p:cNvPr>
                <p:cNvSpPr txBox="1"/>
                <p:nvPr/>
              </p:nvSpPr>
              <p:spPr>
                <a:xfrm>
                  <a:off x="6966656" y="4315032"/>
                  <a:ext cx="540212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39C597EB-DCCB-4C17-8B7D-713352A95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6656" y="4315032"/>
                  <a:ext cx="540212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31BE60-B5EB-4895-B2DB-8BAA081C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8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Remember the complementary events from last time?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6A9DF-CD2F-46A4-B36C-8E8079DEB08A}"/>
              </a:ext>
            </a:extLst>
          </p:cNvPr>
          <p:cNvGrpSpPr/>
          <p:nvPr/>
        </p:nvGrpSpPr>
        <p:grpSpPr>
          <a:xfrm>
            <a:off x="122942" y="1440274"/>
            <a:ext cx="5328340" cy="1003739"/>
            <a:chOff x="122942" y="1440274"/>
            <a:chExt cx="5328340" cy="10037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B0301F-B77C-491C-A0DD-21925FD7BD64}"/>
                </a:ext>
              </a:extLst>
            </p:cNvPr>
            <p:cNvGrpSpPr/>
            <p:nvPr/>
          </p:nvGrpSpPr>
          <p:grpSpPr>
            <a:xfrm>
              <a:off x="2001325" y="1440274"/>
              <a:ext cx="3449957" cy="1003739"/>
              <a:chOff x="2001325" y="1440274"/>
              <a:chExt cx="3449957" cy="1003739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3A420AA-B1E9-4B86-8079-35D186413020}"/>
                  </a:ext>
                </a:extLst>
              </p:cNvPr>
              <p:cNvSpPr/>
              <p:nvPr/>
            </p:nvSpPr>
            <p:spPr>
              <a:xfrm>
                <a:off x="4421523" y="1662117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BD42B810-CFAF-4A5D-B417-95749B3F27D8}"/>
                  </a:ext>
                </a:extLst>
              </p:cNvPr>
              <p:cNvSpPr/>
              <p:nvPr/>
            </p:nvSpPr>
            <p:spPr>
              <a:xfrm>
                <a:off x="3418232" y="1662117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60AB7F1-5ABF-4E47-BFF5-3409EC99E3B1}"/>
                  </a:ext>
                </a:extLst>
              </p:cNvPr>
              <p:cNvSpPr/>
              <p:nvPr/>
            </p:nvSpPr>
            <p:spPr>
              <a:xfrm>
                <a:off x="3497370" y="206753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A0DFF55-78E3-461D-8D2C-D52C7E04B0EF}"/>
                  </a:ext>
                </a:extLst>
              </p:cNvPr>
              <p:cNvSpPr/>
              <p:nvPr/>
            </p:nvSpPr>
            <p:spPr>
              <a:xfrm>
                <a:off x="3806061" y="207039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90F4603-2534-460C-8C63-75301F85C5F5}"/>
                  </a:ext>
                </a:extLst>
              </p:cNvPr>
              <p:cNvSpPr/>
              <p:nvPr/>
            </p:nvSpPr>
            <p:spPr>
              <a:xfrm>
                <a:off x="3806061" y="1779236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C340037-5016-47DD-88A5-5CEF5BCD2D89}"/>
                  </a:ext>
                </a:extLst>
              </p:cNvPr>
              <p:cNvSpPr/>
              <p:nvPr/>
            </p:nvSpPr>
            <p:spPr>
              <a:xfrm>
                <a:off x="3497370" y="1779236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713C113-5101-4762-B687-1C8BA06E50A1}"/>
                  </a:ext>
                </a:extLst>
              </p:cNvPr>
              <p:cNvSpPr/>
              <p:nvPr/>
            </p:nvSpPr>
            <p:spPr>
              <a:xfrm>
                <a:off x="4570460" y="177792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9C6315E-34ED-4E94-BA71-1E24A1B1EF34}"/>
                  </a:ext>
                </a:extLst>
              </p:cNvPr>
              <p:cNvSpPr/>
              <p:nvPr/>
            </p:nvSpPr>
            <p:spPr>
              <a:xfrm>
                <a:off x="4583114" y="193905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39798ED-3E7D-4ED3-85BD-28D9984505A1}"/>
                  </a:ext>
                </a:extLst>
              </p:cNvPr>
              <p:cNvSpPr/>
              <p:nvPr/>
            </p:nvSpPr>
            <p:spPr>
              <a:xfrm>
                <a:off x="4583114" y="209216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FFC26F7-F109-43B8-9B56-F873406EA89F}"/>
                  </a:ext>
                </a:extLst>
              </p:cNvPr>
              <p:cNvSpPr/>
              <p:nvPr/>
            </p:nvSpPr>
            <p:spPr>
              <a:xfrm>
                <a:off x="4798526" y="1786479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A8BDC48-021F-4B67-8D39-A635DE567634}"/>
                  </a:ext>
                </a:extLst>
              </p:cNvPr>
              <p:cNvSpPr/>
              <p:nvPr/>
            </p:nvSpPr>
            <p:spPr>
              <a:xfrm>
                <a:off x="4807744" y="1943059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5018AC7-1C9B-4E99-85D3-3AD91BA925C3}"/>
                  </a:ext>
                </a:extLst>
              </p:cNvPr>
              <p:cNvSpPr/>
              <p:nvPr/>
            </p:nvSpPr>
            <p:spPr>
              <a:xfrm>
                <a:off x="4807744" y="210005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9CC8A85-5C5D-4905-96C1-F335F2164CDA}"/>
                  </a:ext>
                </a:extLst>
              </p:cNvPr>
              <p:cNvSpPr/>
              <p:nvPr/>
            </p:nvSpPr>
            <p:spPr>
              <a:xfrm>
                <a:off x="2425556" y="166433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726015A-2692-463F-8B23-CE75FF540D39}"/>
                  </a:ext>
                </a:extLst>
              </p:cNvPr>
              <p:cNvSpPr/>
              <p:nvPr/>
            </p:nvSpPr>
            <p:spPr>
              <a:xfrm>
                <a:off x="2531197" y="175788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790A1DE-4F7B-4A77-94D2-4FF84254831D}"/>
                  </a:ext>
                </a:extLst>
              </p:cNvPr>
              <p:cNvSpPr/>
              <p:nvPr/>
            </p:nvSpPr>
            <p:spPr>
              <a:xfrm>
                <a:off x="2855963" y="2032299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eft Brace 68">
                <a:extLst>
                  <a:ext uri="{FF2B5EF4-FFF2-40B4-BE49-F238E27FC236}">
                    <a16:creationId xmlns:a16="http://schemas.microsoft.com/office/drawing/2014/main" id="{D364B454-EF5C-4B8C-BCF7-CA832E7510A4}"/>
                  </a:ext>
                </a:extLst>
              </p:cNvPr>
              <p:cNvSpPr/>
              <p:nvPr/>
            </p:nvSpPr>
            <p:spPr>
              <a:xfrm>
                <a:off x="2001325" y="1440274"/>
                <a:ext cx="284085" cy="99755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Left Brace 69">
                <a:extLst>
                  <a:ext uri="{FF2B5EF4-FFF2-40B4-BE49-F238E27FC236}">
                    <a16:creationId xmlns:a16="http://schemas.microsoft.com/office/drawing/2014/main" id="{F396EF05-361E-43F1-AF8A-ED765C94F77F}"/>
                  </a:ext>
                </a:extLst>
              </p:cNvPr>
              <p:cNvSpPr/>
              <p:nvPr/>
            </p:nvSpPr>
            <p:spPr>
              <a:xfrm rot="10800000">
                <a:off x="5167197" y="1446460"/>
                <a:ext cx="284085" cy="99755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093AD5D-DD94-4133-BD1D-3F6D6F9199DE}"/>
                    </a:ext>
                  </a:extLst>
                </p:cNvPr>
                <p:cNvSpPr txBox="1"/>
                <p:nvPr/>
              </p:nvSpPr>
              <p:spPr>
                <a:xfrm>
                  <a:off x="122942" y="1551340"/>
                  <a:ext cx="1967629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093AD5D-DD94-4133-BD1D-3F6D6F919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2" y="1551340"/>
                  <a:ext cx="196762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F1BD5-4914-43A5-9AD7-9FF1CE7EAB82}"/>
              </a:ext>
            </a:extLst>
          </p:cNvPr>
          <p:cNvGrpSpPr/>
          <p:nvPr/>
        </p:nvGrpSpPr>
        <p:grpSpPr>
          <a:xfrm>
            <a:off x="5414859" y="1488099"/>
            <a:ext cx="5733208" cy="1177800"/>
            <a:chOff x="5414859" y="1488099"/>
            <a:chExt cx="5733208" cy="1177800"/>
          </a:xfrm>
        </p:grpSpPr>
        <p:sp>
          <p:nvSpPr>
            <p:cNvPr id="105" name="Title 1">
              <a:extLst>
                <a:ext uri="{FF2B5EF4-FFF2-40B4-BE49-F238E27FC236}">
                  <a16:creationId xmlns:a16="http://schemas.microsoft.com/office/drawing/2014/main" id="{0700EF23-A4C8-4666-9210-76EEE046F40A}"/>
                </a:ext>
              </a:extLst>
            </p:cNvPr>
            <p:cNvSpPr txBox="1">
              <a:spLocks/>
            </p:cNvSpPr>
            <p:nvPr/>
          </p:nvSpPr>
          <p:spPr>
            <a:xfrm>
              <a:off x="5414859" y="2026667"/>
              <a:ext cx="832115" cy="639232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200" dirty="0"/>
                <a:t>,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2ECE690B-A3D0-4919-93EC-CC6624B99A9C}"/>
                </a:ext>
              </a:extLst>
            </p:cNvPr>
            <p:cNvSpPr/>
            <p:nvPr/>
          </p:nvSpPr>
          <p:spPr>
            <a:xfrm>
              <a:off x="7999210" y="176718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0F46D780-9CE4-4237-AA5D-A8F65AF05F5E}"/>
                </a:ext>
              </a:extLst>
            </p:cNvPr>
            <p:cNvSpPr/>
            <p:nvPr/>
          </p:nvSpPr>
          <p:spPr>
            <a:xfrm>
              <a:off x="9013122" y="176718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C926523-E2AB-45DE-9186-83F9FBA7C2CE}"/>
                </a:ext>
              </a:extLst>
            </p:cNvPr>
            <p:cNvSpPr/>
            <p:nvPr/>
          </p:nvSpPr>
          <p:spPr>
            <a:xfrm>
              <a:off x="8245186" y="201737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ED92A3C-304F-485F-B3AC-5BA9CE7A8737}"/>
                </a:ext>
              </a:extLst>
            </p:cNvPr>
            <p:cNvSpPr/>
            <p:nvPr/>
          </p:nvSpPr>
          <p:spPr>
            <a:xfrm>
              <a:off x="9047154" y="183879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0B5060C-8C83-43C6-BAD7-64AFFE3329E7}"/>
                </a:ext>
              </a:extLst>
            </p:cNvPr>
            <p:cNvSpPr/>
            <p:nvPr/>
          </p:nvSpPr>
          <p:spPr>
            <a:xfrm>
              <a:off x="9260729" y="202898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B5EBF24-CA63-4045-B08F-1B67C861BDA3}"/>
                </a:ext>
              </a:extLst>
            </p:cNvPr>
            <p:cNvSpPr/>
            <p:nvPr/>
          </p:nvSpPr>
          <p:spPr>
            <a:xfrm>
              <a:off x="9463508" y="222349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2E8FA0C-1460-4860-877C-CEE681702DAD}"/>
                </a:ext>
              </a:extLst>
            </p:cNvPr>
            <p:cNvSpPr/>
            <p:nvPr/>
          </p:nvSpPr>
          <p:spPr>
            <a:xfrm>
              <a:off x="9985652" y="1770210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7FAACE9-8750-4782-A3E5-1C8B6066B8FA}"/>
                </a:ext>
              </a:extLst>
            </p:cNvPr>
            <p:cNvSpPr/>
            <p:nvPr/>
          </p:nvSpPr>
          <p:spPr>
            <a:xfrm>
              <a:off x="10064790" y="217562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05D8860-3278-41CD-906D-C06478E99A99}"/>
                </a:ext>
              </a:extLst>
            </p:cNvPr>
            <p:cNvSpPr/>
            <p:nvPr/>
          </p:nvSpPr>
          <p:spPr>
            <a:xfrm>
              <a:off x="10373481" y="217848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8FDBAE6-AC02-4C15-8C93-546CC2A412C4}"/>
                </a:ext>
              </a:extLst>
            </p:cNvPr>
            <p:cNvSpPr/>
            <p:nvPr/>
          </p:nvSpPr>
          <p:spPr>
            <a:xfrm>
              <a:off x="10373481" y="188732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4EBFF82-CCC7-4530-98D0-0AD11A1E7F3E}"/>
                </a:ext>
              </a:extLst>
            </p:cNvPr>
            <p:cNvSpPr/>
            <p:nvPr/>
          </p:nvSpPr>
          <p:spPr>
            <a:xfrm>
              <a:off x="10064790" y="188732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D242D48-752B-430F-B5B2-176227437675}"/>
                </a:ext>
              </a:extLst>
            </p:cNvPr>
            <p:cNvSpPr/>
            <p:nvPr/>
          </p:nvSpPr>
          <p:spPr>
            <a:xfrm>
              <a:off x="10236233" y="203201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Left Brace 120">
              <a:extLst>
                <a:ext uri="{FF2B5EF4-FFF2-40B4-BE49-F238E27FC236}">
                  <a16:creationId xmlns:a16="http://schemas.microsoft.com/office/drawing/2014/main" id="{A44072EE-3368-41CE-B768-59D2927996CE}"/>
                </a:ext>
              </a:extLst>
            </p:cNvPr>
            <p:cNvSpPr/>
            <p:nvPr/>
          </p:nvSpPr>
          <p:spPr>
            <a:xfrm>
              <a:off x="7614760" y="148809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Left Brace 121">
              <a:extLst>
                <a:ext uri="{FF2B5EF4-FFF2-40B4-BE49-F238E27FC236}">
                  <a16:creationId xmlns:a16="http://schemas.microsoft.com/office/drawing/2014/main" id="{C99A2150-9261-4ECC-955F-C286C5CA73EC}"/>
                </a:ext>
              </a:extLst>
            </p:cNvPr>
            <p:cNvSpPr/>
            <p:nvPr/>
          </p:nvSpPr>
          <p:spPr>
            <a:xfrm rot="10800000">
              <a:off x="10863982" y="1530212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515A5E6-C1E8-43F9-94F3-BF71C62B08F1}"/>
                    </a:ext>
                  </a:extLst>
                </p:cNvPr>
                <p:cNvSpPr txBox="1"/>
                <p:nvPr/>
              </p:nvSpPr>
              <p:spPr>
                <a:xfrm>
                  <a:off x="5730481" y="1663709"/>
                  <a:ext cx="1967629" cy="6483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515A5E6-C1E8-43F9-94F3-BF71C62B0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481" y="1663709"/>
                  <a:ext cx="1967629" cy="6483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18C2AE-9EB2-482F-A47E-A2D02F337AF7}"/>
              </a:ext>
            </a:extLst>
          </p:cNvPr>
          <p:cNvGrpSpPr/>
          <p:nvPr/>
        </p:nvGrpSpPr>
        <p:grpSpPr>
          <a:xfrm>
            <a:off x="1517013" y="2762586"/>
            <a:ext cx="8506128" cy="2132208"/>
            <a:chOff x="1517013" y="2762586"/>
            <a:chExt cx="8506128" cy="2132208"/>
          </a:xfrm>
        </p:grpSpPr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A234E5BF-CB5D-4715-87F0-FE1D5B2E691A}"/>
                </a:ext>
              </a:extLst>
            </p:cNvPr>
            <p:cNvSpPr txBox="1">
              <a:spLocks/>
            </p:cNvSpPr>
            <p:nvPr/>
          </p:nvSpPr>
          <p:spPr>
            <a:xfrm>
              <a:off x="1517013" y="2762586"/>
              <a:ext cx="8506128" cy="1252755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200" dirty="0"/>
                <a:t>Their union has an interesting property: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ED554E-F391-4D1F-A107-97636F13EEDD}"/>
                </a:ext>
              </a:extLst>
            </p:cNvPr>
            <p:cNvGrpSpPr/>
            <p:nvPr/>
          </p:nvGrpSpPr>
          <p:grpSpPr>
            <a:xfrm>
              <a:off x="2090571" y="3843203"/>
              <a:ext cx="7699280" cy="1051591"/>
              <a:chOff x="2090571" y="3843203"/>
              <a:chExt cx="7699280" cy="1051591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ADD55D6-4E25-418B-8769-618D01FECFAF}"/>
                  </a:ext>
                </a:extLst>
              </p:cNvPr>
              <p:cNvSpPr/>
              <p:nvPr/>
            </p:nvSpPr>
            <p:spPr>
              <a:xfrm>
                <a:off x="4510769" y="406504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E4025C54-D049-4DC1-A60F-76323DA66A93}"/>
                  </a:ext>
                </a:extLst>
              </p:cNvPr>
              <p:cNvSpPr/>
              <p:nvPr/>
            </p:nvSpPr>
            <p:spPr>
              <a:xfrm>
                <a:off x="3507478" y="406504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E95BCBD-456F-4A0E-97B6-D5E0CE268BD8}"/>
                  </a:ext>
                </a:extLst>
              </p:cNvPr>
              <p:cNvSpPr/>
              <p:nvPr/>
            </p:nvSpPr>
            <p:spPr>
              <a:xfrm>
                <a:off x="3586616" y="447046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7DD676B-F8FC-40AB-9BEC-95D1741154F4}"/>
                  </a:ext>
                </a:extLst>
              </p:cNvPr>
              <p:cNvSpPr/>
              <p:nvPr/>
            </p:nvSpPr>
            <p:spPr>
              <a:xfrm>
                <a:off x="3895307" y="447332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9CF16B1-A91D-401A-90EC-1F2BBFFC0884}"/>
                  </a:ext>
                </a:extLst>
              </p:cNvPr>
              <p:cNvSpPr/>
              <p:nvPr/>
            </p:nvSpPr>
            <p:spPr>
              <a:xfrm>
                <a:off x="3895307" y="418216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379D919-A672-4AB3-8C61-E3AF6DE41E96}"/>
                  </a:ext>
                </a:extLst>
              </p:cNvPr>
              <p:cNvSpPr/>
              <p:nvPr/>
            </p:nvSpPr>
            <p:spPr>
              <a:xfrm>
                <a:off x="3586616" y="418216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51747CD-160B-45C6-BF33-2E37FDDF48C9}"/>
                  </a:ext>
                </a:extLst>
              </p:cNvPr>
              <p:cNvSpPr/>
              <p:nvPr/>
            </p:nvSpPr>
            <p:spPr>
              <a:xfrm>
                <a:off x="4659706" y="418085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2312657-DCDF-4377-A2D5-A25357A17871}"/>
                  </a:ext>
                </a:extLst>
              </p:cNvPr>
              <p:cNvSpPr/>
              <p:nvPr/>
            </p:nvSpPr>
            <p:spPr>
              <a:xfrm>
                <a:off x="4672360" y="434198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4C4EAE0-2F78-4A3D-9AD9-826AC84436C2}"/>
                  </a:ext>
                </a:extLst>
              </p:cNvPr>
              <p:cNvSpPr/>
              <p:nvPr/>
            </p:nvSpPr>
            <p:spPr>
              <a:xfrm>
                <a:off x="4672360" y="449509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8F7F4DD-6154-40B5-AD16-BD343D1D196A}"/>
                  </a:ext>
                </a:extLst>
              </p:cNvPr>
              <p:cNvSpPr/>
              <p:nvPr/>
            </p:nvSpPr>
            <p:spPr>
              <a:xfrm>
                <a:off x="4887772" y="418940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8613B55-91CF-43C9-9370-B683CA36DF10}"/>
                  </a:ext>
                </a:extLst>
              </p:cNvPr>
              <p:cNvSpPr/>
              <p:nvPr/>
            </p:nvSpPr>
            <p:spPr>
              <a:xfrm>
                <a:off x="4896990" y="434598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0B5D833-2249-4027-91C7-849F70EEA407}"/>
                  </a:ext>
                </a:extLst>
              </p:cNvPr>
              <p:cNvSpPr/>
              <p:nvPr/>
            </p:nvSpPr>
            <p:spPr>
              <a:xfrm>
                <a:off x="4896990" y="450298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D5EFCF32-3531-4897-BBE8-3D70B8C6926E}"/>
                  </a:ext>
                </a:extLst>
              </p:cNvPr>
              <p:cNvSpPr/>
              <p:nvPr/>
            </p:nvSpPr>
            <p:spPr>
              <a:xfrm>
                <a:off x="2514802" y="4067265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0693CEA-360B-4C1B-8FF9-07F47769DE88}"/>
                  </a:ext>
                </a:extLst>
              </p:cNvPr>
              <p:cNvSpPr/>
              <p:nvPr/>
            </p:nvSpPr>
            <p:spPr>
              <a:xfrm>
                <a:off x="2620443" y="416081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BE0C9EA-04AE-4A83-A646-79012F0C2DA3}"/>
                  </a:ext>
                </a:extLst>
              </p:cNvPr>
              <p:cNvSpPr/>
              <p:nvPr/>
            </p:nvSpPr>
            <p:spPr>
              <a:xfrm>
                <a:off x="2945209" y="443522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Left Brace 99">
                <a:extLst>
                  <a:ext uri="{FF2B5EF4-FFF2-40B4-BE49-F238E27FC236}">
                    <a16:creationId xmlns:a16="http://schemas.microsoft.com/office/drawing/2014/main" id="{03D50837-8BE0-4F65-A8EE-359FF3DE4A68}"/>
                  </a:ext>
                </a:extLst>
              </p:cNvPr>
              <p:cNvSpPr/>
              <p:nvPr/>
            </p:nvSpPr>
            <p:spPr>
              <a:xfrm>
                <a:off x="2090571" y="3843203"/>
                <a:ext cx="284085" cy="99755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2C55375E-B218-4422-A966-ADE17FC76E65}"/>
                  </a:ext>
                </a:extLst>
              </p:cNvPr>
              <p:cNvSpPr/>
              <p:nvPr/>
            </p:nvSpPr>
            <p:spPr>
              <a:xfrm rot="10800000">
                <a:off x="5256443" y="3849389"/>
                <a:ext cx="284085" cy="99755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4B85D74A-485E-462D-9162-27A7554F3B5F}"/>
                  </a:ext>
                </a:extLst>
              </p:cNvPr>
              <p:cNvSpPr/>
              <p:nvPr/>
            </p:nvSpPr>
            <p:spPr>
              <a:xfrm>
                <a:off x="6640994" y="4134213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F7F7C088-0D79-49EA-BAB4-51A47688BDB0}"/>
                  </a:ext>
                </a:extLst>
              </p:cNvPr>
              <p:cNvSpPr/>
              <p:nvPr/>
            </p:nvSpPr>
            <p:spPr>
              <a:xfrm>
                <a:off x="7654906" y="4134213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0700B44-7DDA-48B0-85C7-B575EAB02D95}"/>
                  </a:ext>
                </a:extLst>
              </p:cNvPr>
              <p:cNvSpPr/>
              <p:nvPr/>
            </p:nvSpPr>
            <p:spPr>
              <a:xfrm>
                <a:off x="6886970" y="438440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070310C-8062-4D17-9FFB-140AB671D556}"/>
                  </a:ext>
                </a:extLst>
              </p:cNvPr>
              <p:cNvSpPr/>
              <p:nvPr/>
            </p:nvSpPr>
            <p:spPr>
              <a:xfrm>
                <a:off x="7688938" y="420582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CD70103-9B26-4A6C-A590-48B014F67AF3}"/>
                  </a:ext>
                </a:extLst>
              </p:cNvPr>
              <p:cNvSpPr/>
              <p:nvPr/>
            </p:nvSpPr>
            <p:spPr>
              <a:xfrm>
                <a:off x="7902513" y="439601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5A0139F-91D4-4D03-AB96-3C05B0B2B4D3}"/>
                  </a:ext>
                </a:extLst>
              </p:cNvPr>
              <p:cNvSpPr/>
              <p:nvPr/>
            </p:nvSpPr>
            <p:spPr>
              <a:xfrm>
                <a:off x="8105292" y="459052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15C74837-7EA4-49B3-94B0-1B3FF305662E}"/>
                  </a:ext>
                </a:extLst>
              </p:cNvPr>
              <p:cNvSpPr/>
              <p:nvPr/>
            </p:nvSpPr>
            <p:spPr>
              <a:xfrm>
                <a:off x="8627436" y="4137239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CED65A7-F320-4CD6-BFBA-94F9DCBB8A1C}"/>
                  </a:ext>
                </a:extLst>
              </p:cNvPr>
              <p:cNvSpPr/>
              <p:nvPr/>
            </p:nvSpPr>
            <p:spPr>
              <a:xfrm>
                <a:off x="8706574" y="454265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140E178C-6D29-4AE6-9B2C-6841A7A026D3}"/>
                  </a:ext>
                </a:extLst>
              </p:cNvPr>
              <p:cNvSpPr/>
              <p:nvPr/>
            </p:nvSpPr>
            <p:spPr>
              <a:xfrm>
                <a:off x="9015265" y="454551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FAE4029-ECB3-4466-855C-76C522FCDE76}"/>
                  </a:ext>
                </a:extLst>
              </p:cNvPr>
              <p:cNvSpPr/>
              <p:nvPr/>
            </p:nvSpPr>
            <p:spPr>
              <a:xfrm>
                <a:off x="9015265" y="425435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594BF30-6743-4172-82F3-A14ECC6FDF6F}"/>
                  </a:ext>
                </a:extLst>
              </p:cNvPr>
              <p:cNvSpPr/>
              <p:nvPr/>
            </p:nvSpPr>
            <p:spPr>
              <a:xfrm>
                <a:off x="8706574" y="425435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A11DC20-8140-48CB-B123-AE976C1558EC}"/>
                  </a:ext>
                </a:extLst>
              </p:cNvPr>
              <p:cNvSpPr/>
              <p:nvPr/>
            </p:nvSpPr>
            <p:spPr>
              <a:xfrm>
                <a:off x="8878017" y="439904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Left Brace 134">
                <a:extLst>
                  <a:ext uri="{FF2B5EF4-FFF2-40B4-BE49-F238E27FC236}">
                    <a16:creationId xmlns:a16="http://schemas.microsoft.com/office/drawing/2014/main" id="{8B99BE82-D84C-4BE3-ACDB-1ED32B64EDAB}"/>
                  </a:ext>
                </a:extLst>
              </p:cNvPr>
              <p:cNvSpPr/>
              <p:nvPr/>
            </p:nvSpPr>
            <p:spPr>
              <a:xfrm>
                <a:off x="6256544" y="3855128"/>
                <a:ext cx="284085" cy="99755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Left Brace 135">
                <a:extLst>
                  <a:ext uri="{FF2B5EF4-FFF2-40B4-BE49-F238E27FC236}">
                    <a16:creationId xmlns:a16="http://schemas.microsoft.com/office/drawing/2014/main" id="{80121C45-4041-4ED4-B221-03B367876908}"/>
                  </a:ext>
                </a:extLst>
              </p:cNvPr>
              <p:cNvSpPr/>
              <p:nvPr/>
            </p:nvSpPr>
            <p:spPr>
              <a:xfrm rot="10800000">
                <a:off x="9505766" y="3897241"/>
                <a:ext cx="284085" cy="99755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56945CBD-B218-4EEE-9672-7A2309CE0B22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276" y="4078928"/>
                    <a:ext cx="504946" cy="646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oMath>
                      </m:oMathPara>
                    </a14:m>
                    <a:endParaRPr lang="en-US" sz="4200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56945CBD-B218-4EEE-9672-7A2309CE0B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276" y="4078928"/>
                    <a:ext cx="504946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B00EB0-E35F-48FE-BD3B-EC76985388C0}"/>
              </a:ext>
            </a:extLst>
          </p:cNvPr>
          <p:cNvGrpSpPr/>
          <p:nvPr/>
        </p:nvGrpSpPr>
        <p:grpSpPr>
          <a:xfrm>
            <a:off x="1424544" y="5273733"/>
            <a:ext cx="8100139" cy="999609"/>
            <a:chOff x="1424544" y="5273733"/>
            <a:chExt cx="8100139" cy="999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D36F5D9-E19C-4D7A-BC3C-1500A742A979}"/>
                    </a:ext>
                  </a:extLst>
                </p:cNvPr>
                <p:cNvSpPr txBox="1"/>
                <p:nvPr/>
              </p:nvSpPr>
              <p:spPr>
                <a:xfrm>
                  <a:off x="1424544" y="5411541"/>
                  <a:ext cx="774099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D36F5D9-E19C-4D7A-BC3C-1500A742A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544" y="5411541"/>
                  <a:ext cx="774099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A2639E14-9551-43A0-A4C8-517660B05444}"/>
                </a:ext>
              </a:extLst>
            </p:cNvPr>
            <p:cNvSpPr/>
            <p:nvPr/>
          </p:nvSpPr>
          <p:spPr>
            <a:xfrm>
              <a:off x="2427678" y="546956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C02EB63-5745-478E-8A32-D688CCFB24FC}"/>
                </a:ext>
              </a:extLst>
            </p:cNvPr>
            <p:cNvSpPr/>
            <p:nvPr/>
          </p:nvSpPr>
          <p:spPr>
            <a:xfrm>
              <a:off x="3441636" y="546956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A835A4CA-49A7-4CA6-ABA3-D4A5B033368C}"/>
                </a:ext>
              </a:extLst>
            </p:cNvPr>
            <p:cNvSpPr/>
            <p:nvPr/>
          </p:nvSpPr>
          <p:spPr>
            <a:xfrm>
              <a:off x="7245860" y="5497129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64A81C4-3493-43C4-9146-3EA5C3078532}"/>
                </a:ext>
              </a:extLst>
            </p:cNvPr>
            <p:cNvSpPr/>
            <p:nvPr/>
          </p:nvSpPr>
          <p:spPr>
            <a:xfrm>
              <a:off x="5293972" y="5497129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AC6B79B-DAB8-4EB2-B405-8B687A425213}"/>
                </a:ext>
              </a:extLst>
            </p:cNvPr>
            <p:cNvSpPr/>
            <p:nvPr/>
          </p:nvSpPr>
          <p:spPr>
            <a:xfrm>
              <a:off x="4364412" y="5497129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6CE7703-F3C0-473D-8DD1-FE72A541A247}"/>
                </a:ext>
              </a:extLst>
            </p:cNvPr>
            <p:cNvSpPr/>
            <p:nvPr/>
          </p:nvSpPr>
          <p:spPr>
            <a:xfrm>
              <a:off x="2673654" y="571975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69E8AB4-77C2-44D2-A89B-6455522B8757}"/>
                </a:ext>
              </a:extLst>
            </p:cNvPr>
            <p:cNvSpPr/>
            <p:nvPr/>
          </p:nvSpPr>
          <p:spPr>
            <a:xfrm>
              <a:off x="3547277" y="556311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B6857A-E183-44C3-853C-ED8A546FDEE3}"/>
                </a:ext>
              </a:extLst>
            </p:cNvPr>
            <p:cNvSpPr/>
            <p:nvPr/>
          </p:nvSpPr>
          <p:spPr>
            <a:xfrm>
              <a:off x="3872043" y="5837527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CDF893B-065A-48CB-A0B6-8386A78B022D}"/>
                </a:ext>
              </a:extLst>
            </p:cNvPr>
            <p:cNvSpPr/>
            <p:nvPr/>
          </p:nvSpPr>
          <p:spPr>
            <a:xfrm>
              <a:off x="5373110" y="590254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CED3A9-87B0-410F-B04B-1804486E594E}"/>
                </a:ext>
              </a:extLst>
            </p:cNvPr>
            <p:cNvSpPr/>
            <p:nvPr/>
          </p:nvSpPr>
          <p:spPr>
            <a:xfrm>
              <a:off x="4398444" y="5568737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EE0614E-170B-4251-9DF8-F66B64977337}"/>
                </a:ext>
              </a:extLst>
            </p:cNvPr>
            <p:cNvSpPr/>
            <p:nvPr/>
          </p:nvSpPr>
          <p:spPr>
            <a:xfrm>
              <a:off x="4612019" y="575893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EA94399-1907-42B1-8A37-C34DB5DDB058}"/>
                </a:ext>
              </a:extLst>
            </p:cNvPr>
            <p:cNvSpPr/>
            <p:nvPr/>
          </p:nvSpPr>
          <p:spPr>
            <a:xfrm>
              <a:off x="4814798" y="5953441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7B9101F-FB2F-4A3B-84C4-55CFB15A8692}"/>
                </a:ext>
              </a:extLst>
            </p:cNvPr>
            <p:cNvSpPr/>
            <p:nvPr/>
          </p:nvSpPr>
          <p:spPr>
            <a:xfrm>
              <a:off x="5681801" y="590540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F33C3A1-492C-4E25-A115-01059E53EEC2}"/>
                </a:ext>
              </a:extLst>
            </p:cNvPr>
            <p:cNvSpPr/>
            <p:nvPr/>
          </p:nvSpPr>
          <p:spPr>
            <a:xfrm>
              <a:off x="5681801" y="561424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7C6D39C-C790-4563-B636-3FEF2905D758}"/>
                </a:ext>
              </a:extLst>
            </p:cNvPr>
            <p:cNvSpPr/>
            <p:nvPr/>
          </p:nvSpPr>
          <p:spPr>
            <a:xfrm>
              <a:off x="5373110" y="561424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D31FDFA9-3C12-40F2-ACBC-0BF4FDADC8BD}"/>
                </a:ext>
              </a:extLst>
            </p:cNvPr>
            <p:cNvSpPr/>
            <p:nvPr/>
          </p:nvSpPr>
          <p:spPr>
            <a:xfrm>
              <a:off x="6221016" y="5497129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019988B-319A-4886-BC6E-E809F13564C1}"/>
                </a:ext>
              </a:extLst>
            </p:cNvPr>
            <p:cNvSpPr/>
            <p:nvPr/>
          </p:nvSpPr>
          <p:spPr>
            <a:xfrm>
              <a:off x="6300154" y="590254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103C830-B236-4280-A8A4-CFB68B73C7E4}"/>
                </a:ext>
              </a:extLst>
            </p:cNvPr>
            <p:cNvSpPr/>
            <p:nvPr/>
          </p:nvSpPr>
          <p:spPr>
            <a:xfrm>
              <a:off x="6608845" y="590540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14FFCA8-98C6-4AF6-B922-AE339BCE5E65}"/>
                </a:ext>
              </a:extLst>
            </p:cNvPr>
            <p:cNvSpPr/>
            <p:nvPr/>
          </p:nvSpPr>
          <p:spPr>
            <a:xfrm>
              <a:off x="6608845" y="561424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6A4DA51-7F62-4ADD-8CD0-B5DD94FB5374}"/>
                </a:ext>
              </a:extLst>
            </p:cNvPr>
            <p:cNvSpPr/>
            <p:nvPr/>
          </p:nvSpPr>
          <p:spPr>
            <a:xfrm>
              <a:off x="6300154" y="561424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9D4FF5-9426-481C-AF0E-92328C0BD97F}"/>
                </a:ext>
              </a:extLst>
            </p:cNvPr>
            <p:cNvSpPr/>
            <p:nvPr/>
          </p:nvSpPr>
          <p:spPr>
            <a:xfrm>
              <a:off x="6471597" y="5758934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63AF3FF-91A0-4A96-8AA9-26C00A184372}"/>
                </a:ext>
              </a:extLst>
            </p:cNvPr>
            <p:cNvSpPr/>
            <p:nvPr/>
          </p:nvSpPr>
          <p:spPr>
            <a:xfrm>
              <a:off x="7394797" y="561293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0DB1559-5EEC-4C26-8915-54663ABF1462}"/>
                </a:ext>
              </a:extLst>
            </p:cNvPr>
            <p:cNvSpPr/>
            <p:nvPr/>
          </p:nvSpPr>
          <p:spPr>
            <a:xfrm>
              <a:off x="7407451" y="577406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2F4D93F-E1E0-4FB2-90BB-9366E0705B2C}"/>
                </a:ext>
              </a:extLst>
            </p:cNvPr>
            <p:cNvSpPr/>
            <p:nvPr/>
          </p:nvSpPr>
          <p:spPr>
            <a:xfrm>
              <a:off x="7407451" y="5927175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7552490-A1D7-45EF-BAA1-2A72409FB848}"/>
                </a:ext>
              </a:extLst>
            </p:cNvPr>
            <p:cNvSpPr/>
            <p:nvPr/>
          </p:nvSpPr>
          <p:spPr>
            <a:xfrm>
              <a:off x="7622863" y="5621491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82F90EF-4E2B-4E6F-9868-8CD7BE9AAB66}"/>
                </a:ext>
              </a:extLst>
            </p:cNvPr>
            <p:cNvSpPr/>
            <p:nvPr/>
          </p:nvSpPr>
          <p:spPr>
            <a:xfrm>
              <a:off x="7632081" y="5778071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C2C183F-45C2-41ED-B22E-0EECA7D45788}"/>
                </a:ext>
              </a:extLst>
            </p:cNvPr>
            <p:cNvSpPr/>
            <p:nvPr/>
          </p:nvSpPr>
          <p:spPr>
            <a:xfrm>
              <a:off x="7632081" y="593506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A86C4FD9-EFD8-43C6-8D6A-24DDE750228C}"/>
                </a:ext>
              </a:extLst>
            </p:cNvPr>
            <p:cNvSpPr/>
            <p:nvPr/>
          </p:nvSpPr>
          <p:spPr>
            <a:xfrm>
              <a:off x="2074708" y="5273733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Left Brace 166">
              <a:extLst>
                <a:ext uri="{FF2B5EF4-FFF2-40B4-BE49-F238E27FC236}">
                  <a16:creationId xmlns:a16="http://schemas.microsoft.com/office/drawing/2014/main" id="{0B53A486-EE7A-4C97-AF95-EEFA783026EB}"/>
                </a:ext>
              </a:extLst>
            </p:cNvPr>
            <p:cNvSpPr/>
            <p:nvPr/>
          </p:nvSpPr>
          <p:spPr>
            <a:xfrm rot="10800000">
              <a:off x="7978446" y="527578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FE369A6-E864-49A7-AFA5-07EC8FBC05F3}"/>
                    </a:ext>
                  </a:extLst>
                </p:cNvPr>
                <p:cNvSpPr txBox="1"/>
                <p:nvPr/>
              </p:nvSpPr>
              <p:spPr>
                <a:xfrm>
                  <a:off x="8359486" y="5420717"/>
                  <a:ext cx="1165197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4400" dirty="0">
                            <a:solidFill>
                              <a:schemeClr val="tx2"/>
                            </a:solidFill>
                          </a:rPr>
                          <m:t>Ω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FE369A6-E864-49A7-AFA5-07EC8FBC0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9486" y="5420717"/>
                  <a:ext cx="1165197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EE423-D649-4B6D-983B-39B0F1BF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Their intersection has a far less-interesting property: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B7E66E-5C61-45ED-90E3-36BF3B3D48E2}"/>
              </a:ext>
            </a:extLst>
          </p:cNvPr>
          <p:cNvGrpSpPr/>
          <p:nvPr/>
        </p:nvGrpSpPr>
        <p:grpSpPr>
          <a:xfrm>
            <a:off x="1861971" y="998861"/>
            <a:ext cx="7699280" cy="1051591"/>
            <a:chOff x="1861971" y="998861"/>
            <a:chExt cx="7699280" cy="1051591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ADD55D6-4E25-418B-8769-618D01FECFAF}"/>
                </a:ext>
              </a:extLst>
            </p:cNvPr>
            <p:cNvSpPr/>
            <p:nvPr/>
          </p:nvSpPr>
          <p:spPr>
            <a:xfrm>
              <a:off x="4282169" y="122070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E4025C54-D049-4DC1-A60F-76323DA66A93}"/>
                </a:ext>
              </a:extLst>
            </p:cNvPr>
            <p:cNvSpPr/>
            <p:nvPr/>
          </p:nvSpPr>
          <p:spPr>
            <a:xfrm>
              <a:off x="3278878" y="1220704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E95BCBD-456F-4A0E-97B6-D5E0CE268BD8}"/>
                </a:ext>
              </a:extLst>
            </p:cNvPr>
            <p:cNvSpPr/>
            <p:nvPr/>
          </p:nvSpPr>
          <p:spPr>
            <a:xfrm>
              <a:off x="3358016" y="162611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7DD676B-F8FC-40AB-9BEC-95D1741154F4}"/>
                </a:ext>
              </a:extLst>
            </p:cNvPr>
            <p:cNvSpPr/>
            <p:nvPr/>
          </p:nvSpPr>
          <p:spPr>
            <a:xfrm>
              <a:off x="3666707" y="162897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9CF16B1-A91D-401A-90EC-1F2BBFFC0884}"/>
                </a:ext>
              </a:extLst>
            </p:cNvPr>
            <p:cNvSpPr/>
            <p:nvPr/>
          </p:nvSpPr>
          <p:spPr>
            <a:xfrm>
              <a:off x="3666707" y="133782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379D919-A672-4AB3-8C61-E3AF6DE41E96}"/>
                </a:ext>
              </a:extLst>
            </p:cNvPr>
            <p:cNvSpPr/>
            <p:nvPr/>
          </p:nvSpPr>
          <p:spPr>
            <a:xfrm>
              <a:off x="3358016" y="133782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51747CD-160B-45C6-BF33-2E37FDDF48C9}"/>
                </a:ext>
              </a:extLst>
            </p:cNvPr>
            <p:cNvSpPr/>
            <p:nvPr/>
          </p:nvSpPr>
          <p:spPr>
            <a:xfrm>
              <a:off x="4431106" y="133651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2312657-DCDF-4377-A2D5-A25357A17871}"/>
                </a:ext>
              </a:extLst>
            </p:cNvPr>
            <p:cNvSpPr/>
            <p:nvPr/>
          </p:nvSpPr>
          <p:spPr>
            <a:xfrm>
              <a:off x="4443760" y="149763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C4EAE0-2F78-4A3D-9AD9-826AC84436C2}"/>
                </a:ext>
              </a:extLst>
            </p:cNvPr>
            <p:cNvSpPr/>
            <p:nvPr/>
          </p:nvSpPr>
          <p:spPr>
            <a:xfrm>
              <a:off x="4443760" y="1650750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8F7F4DD-6154-40B5-AD16-BD343D1D196A}"/>
                </a:ext>
              </a:extLst>
            </p:cNvPr>
            <p:cNvSpPr/>
            <p:nvPr/>
          </p:nvSpPr>
          <p:spPr>
            <a:xfrm>
              <a:off x="4659172" y="134506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8613B55-91CF-43C9-9370-B683CA36DF10}"/>
                </a:ext>
              </a:extLst>
            </p:cNvPr>
            <p:cNvSpPr/>
            <p:nvPr/>
          </p:nvSpPr>
          <p:spPr>
            <a:xfrm>
              <a:off x="4668390" y="150164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0B5D833-2249-4027-91C7-849F70EEA407}"/>
                </a:ext>
              </a:extLst>
            </p:cNvPr>
            <p:cNvSpPr/>
            <p:nvPr/>
          </p:nvSpPr>
          <p:spPr>
            <a:xfrm>
              <a:off x="4668390" y="1658638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5EFCF32-3531-4897-BBE8-3D70B8C6926E}"/>
                </a:ext>
              </a:extLst>
            </p:cNvPr>
            <p:cNvSpPr/>
            <p:nvPr/>
          </p:nvSpPr>
          <p:spPr>
            <a:xfrm>
              <a:off x="2286202" y="1222923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0693CEA-360B-4C1B-8FF9-07F47769DE88}"/>
                </a:ext>
              </a:extLst>
            </p:cNvPr>
            <p:cNvSpPr/>
            <p:nvPr/>
          </p:nvSpPr>
          <p:spPr>
            <a:xfrm>
              <a:off x="2391843" y="1316471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BE0C9EA-04AE-4A83-A646-79012F0C2DA3}"/>
                </a:ext>
              </a:extLst>
            </p:cNvPr>
            <p:cNvSpPr/>
            <p:nvPr/>
          </p:nvSpPr>
          <p:spPr>
            <a:xfrm>
              <a:off x="2716609" y="159088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03D50837-8BE0-4F65-A8EE-359FF3DE4A68}"/>
                </a:ext>
              </a:extLst>
            </p:cNvPr>
            <p:cNvSpPr/>
            <p:nvPr/>
          </p:nvSpPr>
          <p:spPr>
            <a:xfrm>
              <a:off x="1861971" y="998861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2C55375E-B218-4422-A966-ADE17FC76E65}"/>
                </a:ext>
              </a:extLst>
            </p:cNvPr>
            <p:cNvSpPr/>
            <p:nvPr/>
          </p:nvSpPr>
          <p:spPr>
            <a:xfrm rot="10800000">
              <a:off x="5027843" y="1005047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B85D74A-485E-462D-9162-27A7554F3B5F}"/>
                </a:ext>
              </a:extLst>
            </p:cNvPr>
            <p:cNvSpPr/>
            <p:nvPr/>
          </p:nvSpPr>
          <p:spPr>
            <a:xfrm>
              <a:off x="6412394" y="1289871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F7C088-0D79-49EA-BAB4-51A47688BDB0}"/>
                </a:ext>
              </a:extLst>
            </p:cNvPr>
            <p:cNvSpPr/>
            <p:nvPr/>
          </p:nvSpPr>
          <p:spPr>
            <a:xfrm>
              <a:off x="7426306" y="1289871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0700B44-7DDA-48B0-85C7-B575EAB02D95}"/>
                </a:ext>
              </a:extLst>
            </p:cNvPr>
            <p:cNvSpPr/>
            <p:nvPr/>
          </p:nvSpPr>
          <p:spPr>
            <a:xfrm>
              <a:off x="6658370" y="154006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070310C-8062-4D17-9FFB-140AB671D556}"/>
                </a:ext>
              </a:extLst>
            </p:cNvPr>
            <p:cNvSpPr/>
            <p:nvPr/>
          </p:nvSpPr>
          <p:spPr>
            <a:xfrm>
              <a:off x="7460338" y="1361479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CD70103-9B26-4A6C-A590-48B014F67AF3}"/>
                </a:ext>
              </a:extLst>
            </p:cNvPr>
            <p:cNvSpPr/>
            <p:nvPr/>
          </p:nvSpPr>
          <p:spPr>
            <a:xfrm>
              <a:off x="7673913" y="155167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5A0139F-91D4-4D03-AB96-3C05B0B2B4D3}"/>
                </a:ext>
              </a:extLst>
            </p:cNvPr>
            <p:cNvSpPr/>
            <p:nvPr/>
          </p:nvSpPr>
          <p:spPr>
            <a:xfrm>
              <a:off x="7876692" y="1746183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15C74837-7EA4-49B3-94B0-1B3FF305662E}"/>
                </a:ext>
              </a:extLst>
            </p:cNvPr>
            <p:cNvSpPr/>
            <p:nvPr/>
          </p:nvSpPr>
          <p:spPr>
            <a:xfrm>
              <a:off x="8398836" y="1292897"/>
              <a:ext cx="615462" cy="588308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CED65A7-F320-4CD6-BFBA-94F9DCBB8A1C}"/>
                </a:ext>
              </a:extLst>
            </p:cNvPr>
            <p:cNvSpPr/>
            <p:nvPr/>
          </p:nvSpPr>
          <p:spPr>
            <a:xfrm>
              <a:off x="8477974" y="169831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40E178C-6D29-4AE6-9B2C-6841A7A026D3}"/>
                </a:ext>
              </a:extLst>
            </p:cNvPr>
            <p:cNvSpPr/>
            <p:nvPr/>
          </p:nvSpPr>
          <p:spPr>
            <a:xfrm>
              <a:off x="8786665" y="1701171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FAE4029-ECB3-4466-855C-76C522FCDE76}"/>
                </a:ext>
              </a:extLst>
            </p:cNvPr>
            <p:cNvSpPr/>
            <p:nvPr/>
          </p:nvSpPr>
          <p:spPr>
            <a:xfrm>
              <a:off x="8786665" y="141001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594BF30-6743-4172-82F3-A14ECC6FDF6F}"/>
                </a:ext>
              </a:extLst>
            </p:cNvPr>
            <p:cNvSpPr/>
            <p:nvPr/>
          </p:nvSpPr>
          <p:spPr>
            <a:xfrm>
              <a:off x="8477974" y="1410016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A11DC20-8140-48CB-B123-AE976C1558EC}"/>
                </a:ext>
              </a:extLst>
            </p:cNvPr>
            <p:cNvSpPr/>
            <p:nvPr/>
          </p:nvSpPr>
          <p:spPr>
            <a:xfrm>
              <a:off x="8649417" y="1554702"/>
              <a:ext cx="114300" cy="1055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Left Brace 134">
              <a:extLst>
                <a:ext uri="{FF2B5EF4-FFF2-40B4-BE49-F238E27FC236}">
                  <a16:creationId xmlns:a16="http://schemas.microsoft.com/office/drawing/2014/main" id="{8B99BE82-D84C-4BE3-ACDB-1ED32B64EDAB}"/>
                </a:ext>
              </a:extLst>
            </p:cNvPr>
            <p:cNvSpPr/>
            <p:nvPr/>
          </p:nvSpPr>
          <p:spPr>
            <a:xfrm>
              <a:off x="6027944" y="1010786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Left Brace 135">
              <a:extLst>
                <a:ext uri="{FF2B5EF4-FFF2-40B4-BE49-F238E27FC236}">
                  <a16:creationId xmlns:a16="http://schemas.microsoft.com/office/drawing/2014/main" id="{80121C45-4041-4ED4-B221-03B367876908}"/>
                </a:ext>
              </a:extLst>
            </p:cNvPr>
            <p:cNvSpPr/>
            <p:nvPr/>
          </p:nvSpPr>
          <p:spPr>
            <a:xfrm rot="10800000">
              <a:off x="9277166" y="1052899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6945CBD-B218-4EEE-9672-7A2309CE0B22}"/>
                    </a:ext>
                  </a:extLst>
                </p:cNvPr>
                <p:cNvSpPr txBox="1"/>
                <p:nvPr/>
              </p:nvSpPr>
              <p:spPr>
                <a:xfrm>
                  <a:off x="5412676" y="1234586"/>
                  <a:ext cx="504946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6945CBD-B218-4EEE-9672-7A2309CE0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676" y="1234586"/>
                  <a:ext cx="504946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2759F-D341-492B-AFD0-BC5E75C2CA05}"/>
              </a:ext>
            </a:extLst>
          </p:cNvPr>
          <p:cNvGrpSpPr/>
          <p:nvPr/>
        </p:nvGrpSpPr>
        <p:grpSpPr>
          <a:xfrm>
            <a:off x="4044056" y="2252792"/>
            <a:ext cx="3135393" cy="1105236"/>
            <a:chOff x="4044056" y="2252792"/>
            <a:chExt cx="3135393" cy="1105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D36F5D9-E19C-4D7A-BC3C-1500A742A979}"/>
                    </a:ext>
                  </a:extLst>
                </p:cNvPr>
                <p:cNvSpPr txBox="1"/>
                <p:nvPr/>
              </p:nvSpPr>
              <p:spPr>
                <a:xfrm>
                  <a:off x="4044056" y="2398435"/>
                  <a:ext cx="774099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D36F5D9-E19C-4D7A-BC3C-1500A742A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4056" y="2398435"/>
                  <a:ext cx="774099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A86C4FD9-EFD8-43C6-8D6A-24DDE750228C}"/>
                </a:ext>
              </a:extLst>
            </p:cNvPr>
            <p:cNvSpPr/>
            <p:nvPr/>
          </p:nvSpPr>
          <p:spPr>
            <a:xfrm>
              <a:off x="4694220" y="2260627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Left Brace 166">
              <a:extLst>
                <a:ext uri="{FF2B5EF4-FFF2-40B4-BE49-F238E27FC236}">
                  <a16:creationId xmlns:a16="http://schemas.microsoft.com/office/drawing/2014/main" id="{0B53A486-EE7A-4C97-AF95-EEFA783026EB}"/>
                </a:ext>
              </a:extLst>
            </p:cNvPr>
            <p:cNvSpPr/>
            <p:nvPr/>
          </p:nvSpPr>
          <p:spPr>
            <a:xfrm rot="10800000">
              <a:off x="5536582" y="2252792"/>
              <a:ext cx="284085" cy="99755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FE369A6-E864-49A7-AFA5-07EC8FBC05F3}"/>
                    </a:ext>
                  </a:extLst>
                </p:cNvPr>
                <p:cNvSpPr txBox="1"/>
                <p:nvPr/>
              </p:nvSpPr>
              <p:spPr>
                <a:xfrm>
                  <a:off x="5917622" y="2397720"/>
                  <a:ext cx="1165197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=∅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FE369A6-E864-49A7-AFA5-07EC8FBC0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7622" y="2397720"/>
                  <a:ext cx="1165197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CA4069D-8D9B-4AB7-9EF7-6D33EEC7B028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6772670" y="2937806"/>
              <a:ext cx="0" cy="1823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itle 1">
              <a:extLst>
                <a:ext uri="{FF2B5EF4-FFF2-40B4-BE49-F238E27FC236}">
                  <a16:creationId xmlns:a16="http://schemas.microsoft.com/office/drawing/2014/main" id="{0D7C2786-9F0A-4234-8FB5-9719523CE2EF}"/>
                </a:ext>
              </a:extLst>
            </p:cNvPr>
            <p:cNvSpPr txBox="1">
              <a:spLocks/>
            </p:cNvSpPr>
            <p:nvPr/>
          </p:nvSpPr>
          <p:spPr>
            <a:xfrm>
              <a:off x="6365891" y="3120162"/>
              <a:ext cx="813558" cy="2378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200" b="1" dirty="0"/>
                <a:t>(empty set)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6A5B1CE-DC55-43E1-9111-71026A644B65}"/>
              </a:ext>
            </a:extLst>
          </p:cNvPr>
          <p:cNvGrpSpPr/>
          <p:nvPr/>
        </p:nvGrpSpPr>
        <p:grpSpPr>
          <a:xfrm>
            <a:off x="266700" y="3355796"/>
            <a:ext cx="11068049" cy="2558098"/>
            <a:chOff x="266700" y="3355796"/>
            <a:chExt cx="11068049" cy="2558098"/>
          </a:xfrm>
        </p:grpSpPr>
        <p:sp>
          <p:nvSpPr>
            <p:cNvPr id="106" name="Title 1">
              <a:extLst>
                <a:ext uri="{FF2B5EF4-FFF2-40B4-BE49-F238E27FC236}">
                  <a16:creationId xmlns:a16="http://schemas.microsoft.com/office/drawing/2014/main" id="{98CA4C05-5D09-47F8-9850-BD617641204D}"/>
                </a:ext>
              </a:extLst>
            </p:cNvPr>
            <p:cNvSpPr txBox="1">
              <a:spLocks/>
            </p:cNvSpPr>
            <p:nvPr/>
          </p:nvSpPr>
          <p:spPr>
            <a:xfrm>
              <a:off x="266700" y="3355796"/>
              <a:ext cx="11068049" cy="1252755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200" dirty="0"/>
                <a:t>Remember we called those events B and B</a:t>
              </a:r>
              <a:r>
                <a:rPr lang="en-US" sz="3200" baseline="30000" dirty="0"/>
                <a:t>C</a:t>
              </a:r>
              <a:r>
                <a:rPr lang="en-US" sz="3200" dirty="0"/>
                <a:t>? Well, now it doesn’t matter what’s in them; we can generalize! For any event B and its complement B</a:t>
              </a:r>
              <a:r>
                <a:rPr lang="en-US" sz="3200" baseline="30000" dirty="0"/>
                <a:t>C</a:t>
              </a:r>
              <a:r>
                <a:rPr lang="en-US" sz="3200" dirty="0"/>
                <a:t> 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8689EA7-7838-4FFC-A7E1-365457E631D1}"/>
                    </a:ext>
                  </a:extLst>
                </p:cNvPr>
                <p:cNvSpPr txBox="1"/>
                <p:nvPr/>
              </p:nvSpPr>
              <p:spPr>
                <a:xfrm>
                  <a:off x="4282169" y="4656576"/>
                  <a:ext cx="2985265" cy="6483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l-GR" sz="4000" dirty="0">
                      <a:solidFill>
                        <a:schemeClr val="tx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sz="4000" dirty="0">
                          <a:solidFill>
                            <a:schemeClr val="tx2"/>
                          </a:solidFill>
                        </a:rPr>
                        <m:t>Ω</m:t>
                      </m:r>
                    </m:oMath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8689EA7-7838-4FFC-A7E1-365457E63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169" y="4656576"/>
                  <a:ext cx="2985265" cy="6483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428AD99-CE04-44BF-8298-FEC75CE303FF}"/>
                    </a:ext>
                  </a:extLst>
                </p:cNvPr>
                <p:cNvSpPr txBox="1"/>
                <p:nvPr/>
              </p:nvSpPr>
              <p:spPr>
                <a:xfrm>
                  <a:off x="4088424" y="5265511"/>
                  <a:ext cx="2985265" cy="6483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4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428AD99-CE04-44BF-8298-FEC75CE30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424" y="5265511"/>
                  <a:ext cx="2985265" cy="6483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360C2-60A4-4428-8596-38DFAC11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BED01A-F202-4B0C-A655-2E1B7B2DF4C9}"/>
              </a:ext>
            </a:extLst>
          </p:cNvPr>
          <p:cNvSpPr/>
          <p:nvPr/>
        </p:nvSpPr>
        <p:spPr>
          <a:xfrm>
            <a:off x="1295400" y="1381125"/>
            <a:ext cx="9544050" cy="254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>
            <a:extLst>
              <a:ext uri="{FF2B5EF4-FFF2-40B4-BE49-F238E27FC236}">
                <a16:creationId xmlns:a16="http://schemas.microsoft.com/office/drawing/2014/main" id="{CF5C5172-CB7D-46B0-9403-550905D9F3BB}"/>
              </a:ext>
            </a:extLst>
          </p:cNvPr>
          <p:cNvSpPr/>
          <p:nvPr/>
        </p:nvSpPr>
        <p:spPr>
          <a:xfrm>
            <a:off x="2038350" y="1695450"/>
            <a:ext cx="1819275" cy="1838325"/>
          </a:xfrm>
          <a:prstGeom prst="octag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B24F3-6900-46C3-AC99-E56172201741}"/>
              </a:ext>
            </a:extLst>
          </p:cNvPr>
          <p:cNvSpPr txBox="1"/>
          <p:nvPr/>
        </p:nvSpPr>
        <p:spPr>
          <a:xfrm>
            <a:off x="4314825" y="1590883"/>
            <a:ext cx="6067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Caution!</a:t>
            </a:r>
          </a:p>
          <a:p>
            <a:r>
              <a:rPr lang="en-US" dirty="0">
                <a:solidFill>
                  <a:schemeClr val="bg1"/>
                </a:solidFill>
              </a:rPr>
              <a:t>We’re about to enter Venn Diagram territory.  Casella, Berger, and my old stats theory professor would (presumably) all like me to remind you that diagrams can illustrate, </a:t>
            </a:r>
            <a:r>
              <a:rPr lang="en-US" b="1" dirty="0">
                <a:solidFill>
                  <a:schemeClr val="bg1"/>
                </a:solidFill>
              </a:rPr>
              <a:t>but they don’t prove anything </a:t>
            </a:r>
            <a:r>
              <a:rPr lang="en-US" dirty="0">
                <a:solidFill>
                  <a:schemeClr val="bg1"/>
                </a:solidFill>
              </a:rPr>
              <a:t>(and we aren’t going to write out many proofs in this course, so go buy the book).  Whatever you do, don’t draw them on your exams!!!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BF054-5BCE-40E3-B1A2-3C540A3D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A9053B-AB9E-4EA7-B830-E264A13E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104455"/>
            <a:ext cx="11525250" cy="600395"/>
          </a:xfrm>
        </p:spPr>
        <p:txBody>
          <a:bodyPr>
            <a:normAutofit/>
          </a:bodyPr>
          <a:lstStyle/>
          <a:p>
            <a:r>
              <a:rPr lang="en-US" sz="2400" dirty="0"/>
              <a:t>Let’s call this big, ugly rectangle </a:t>
            </a:r>
            <a:r>
              <a:rPr lang="el-GR" sz="2400" dirty="0"/>
              <a:t>Ω</a:t>
            </a:r>
            <a:r>
              <a:rPr lang="en-US" sz="2400" dirty="0"/>
              <a:t>, and put three circular events A, B, and C inside.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A77E8-D3BF-45C6-834E-DFE204E50DE3}"/>
              </a:ext>
            </a:extLst>
          </p:cNvPr>
          <p:cNvSpPr/>
          <p:nvPr/>
        </p:nvSpPr>
        <p:spPr>
          <a:xfrm>
            <a:off x="190500" y="857250"/>
            <a:ext cx="11734800" cy="5762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772598-6158-4F58-BAB1-AAAC56580EF2}"/>
              </a:ext>
            </a:extLst>
          </p:cNvPr>
          <p:cNvSpPr/>
          <p:nvPr/>
        </p:nvSpPr>
        <p:spPr>
          <a:xfrm>
            <a:off x="2762250" y="1038226"/>
            <a:ext cx="3571875" cy="33337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651720-932A-4678-8BD2-55CE194B8718}"/>
              </a:ext>
            </a:extLst>
          </p:cNvPr>
          <p:cNvSpPr/>
          <p:nvPr/>
        </p:nvSpPr>
        <p:spPr>
          <a:xfrm>
            <a:off x="5591174" y="1038225"/>
            <a:ext cx="3571875" cy="3333749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7DCF94-415B-4B12-9584-E9A82D8A69AA}"/>
              </a:ext>
            </a:extLst>
          </p:cNvPr>
          <p:cNvSpPr/>
          <p:nvPr/>
        </p:nvSpPr>
        <p:spPr>
          <a:xfrm>
            <a:off x="4210049" y="3133725"/>
            <a:ext cx="3571875" cy="333374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FD485-0F71-41D6-9C1D-A486C9D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5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Referring back to that diagram, visualize a union of events as a combination of the circles: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83F22D-11D8-466A-B295-9F960AA3643B}"/>
              </a:ext>
            </a:extLst>
          </p:cNvPr>
          <p:cNvGrpSpPr/>
          <p:nvPr/>
        </p:nvGrpSpPr>
        <p:grpSpPr>
          <a:xfrm>
            <a:off x="3276601" y="1170999"/>
            <a:ext cx="5257800" cy="1825407"/>
            <a:chOff x="3276601" y="1170999"/>
            <a:chExt cx="5257800" cy="18254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7E43E08-2FCA-44B7-B8AD-C19C452F5427}"/>
                </a:ext>
              </a:extLst>
            </p:cNvPr>
            <p:cNvSpPr/>
            <p:nvPr/>
          </p:nvSpPr>
          <p:spPr>
            <a:xfrm>
              <a:off x="5353050" y="1170999"/>
              <a:ext cx="1800225" cy="1825407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D853BB-B739-4BC6-93E7-074FFD8EEAD5}"/>
                </a:ext>
              </a:extLst>
            </p:cNvPr>
            <p:cNvSpPr/>
            <p:nvPr/>
          </p:nvSpPr>
          <p:spPr>
            <a:xfrm>
              <a:off x="6734175" y="1170999"/>
              <a:ext cx="1800226" cy="1825407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99081F-47CD-4CC8-B258-C326AFB17475}"/>
                </a:ext>
              </a:extLst>
            </p:cNvPr>
            <p:cNvSpPr txBox="1"/>
            <p:nvPr/>
          </p:nvSpPr>
          <p:spPr>
            <a:xfrm>
              <a:off x="3276601" y="1760537"/>
              <a:ext cx="160217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200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 ∪ B</a:t>
              </a:r>
              <a:endParaRPr lang="en-US" sz="4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F4A6E2-2DF3-41EF-B32B-C2C45D451D71}"/>
              </a:ext>
            </a:extLst>
          </p:cNvPr>
          <p:cNvGrpSpPr/>
          <p:nvPr/>
        </p:nvGrpSpPr>
        <p:grpSpPr>
          <a:xfrm>
            <a:off x="466725" y="3235217"/>
            <a:ext cx="11068049" cy="2993809"/>
            <a:chOff x="466725" y="3235217"/>
            <a:chExt cx="11068049" cy="2993809"/>
          </a:xfrm>
        </p:grpSpPr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F8510773-2899-46AD-98D4-B42D4F78B484}"/>
                </a:ext>
              </a:extLst>
            </p:cNvPr>
            <p:cNvSpPr txBox="1">
              <a:spLocks/>
            </p:cNvSpPr>
            <p:nvPr/>
          </p:nvSpPr>
          <p:spPr>
            <a:xfrm>
              <a:off x="466725" y="3235217"/>
              <a:ext cx="11068049" cy="1252755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200" dirty="0"/>
                <a:t>And visualize the intersection of the events as the, well, intersection of the circles.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CB0177-0A0C-443A-A12D-D23A939B9817}"/>
                    </a:ext>
                  </a:extLst>
                </p:cNvPr>
                <p:cNvSpPr txBox="1"/>
                <p:nvPr/>
              </p:nvSpPr>
              <p:spPr>
                <a:xfrm>
                  <a:off x="3371851" y="5077510"/>
                  <a:ext cx="1602170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42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US" sz="42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B</a:t>
                  </a:r>
                  <a:endParaRPr lang="en-US" sz="42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CB0177-0A0C-443A-A12D-D23A939B9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51" y="5077510"/>
                  <a:ext cx="1602170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0152" t="-27358" b="-481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316B8D-D723-4774-9DD1-9155EE812D44}"/>
                </a:ext>
              </a:extLst>
            </p:cNvPr>
            <p:cNvSpPr/>
            <p:nvPr/>
          </p:nvSpPr>
          <p:spPr>
            <a:xfrm>
              <a:off x="5353050" y="4403618"/>
              <a:ext cx="1895476" cy="182540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C4A8AFA-DD69-4A0A-90F5-F5598E4CBCE5}"/>
                </a:ext>
              </a:extLst>
            </p:cNvPr>
            <p:cNvSpPr/>
            <p:nvPr/>
          </p:nvSpPr>
          <p:spPr>
            <a:xfrm>
              <a:off x="6838949" y="4403617"/>
              <a:ext cx="1895476" cy="1825407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DCBCFDE-8480-42FC-ADA4-BAFA36F38235}"/>
                </a:ext>
              </a:extLst>
            </p:cNvPr>
            <p:cNvSpPr/>
            <p:nvPr/>
          </p:nvSpPr>
          <p:spPr>
            <a:xfrm>
              <a:off x="6838949" y="4798088"/>
              <a:ext cx="409577" cy="1120819"/>
            </a:xfrm>
            <a:custGeom>
              <a:avLst/>
              <a:gdLst>
                <a:gd name="connsiteX0" fmla="*/ 204788 w 409577"/>
                <a:gd name="connsiteY0" fmla="*/ 0 h 1120819"/>
                <a:gd name="connsiteX1" fmla="*/ 247718 w 409577"/>
                <a:gd name="connsiteY1" fmla="*/ 50109 h 1120819"/>
                <a:gd name="connsiteX2" fmla="*/ 409577 w 409577"/>
                <a:gd name="connsiteY2" fmla="*/ 560410 h 1120819"/>
                <a:gd name="connsiteX3" fmla="*/ 247718 w 409577"/>
                <a:gd name="connsiteY3" fmla="*/ 1070712 h 1120819"/>
                <a:gd name="connsiteX4" fmla="*/ 204789 w 409577"/>
                <a:gd name="connsiteY4" fmla="*/ 1120819 h 1120819"/>
                <a:gd name="connsiteX5" fmla="*/ 161859 w 409577"/>
                <a:gd name="connsiteY5" fmla="*/ 1070711 h 1120819"/>
                <a:gd name="connsiteX6" fmla="*/ 0 w 409577"/>
                <a:gd name="connsiteY6" fmla="*/ 560409 h 1120819"/>
                <a:gd name="connsiteX7" fmla="*/ 161859 w 409577"/>
                <a:gd name="connsiteY7" fmla="*/ 50108 h 112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7" h="1120819">
                  <a:moveTo>
                    <a:pt x="204788" y="0"/>
                  </a:moveTo>
                  <a:lnTo>
                    <a:pt x="247718" y="50109"/>
                  </a:lnTo>
                  <a:cubicBezTo>
                    <a:pt x="349908" y="195777"/>
                    <a:pt x="409577" y="371383"/>
                    <a:pt x="409577" y="560410"/>
                  </a:cubicBezTo>
                  <a:cubicBezTo>
                    <a:pt x="409577" y="749438"/>
                    <a:pt x="349908" y="925043"/>
                    <a:pt x="247718" y="1070712"/>
                  </a:cubicBezTo>
                  <a:lnTo>
                    <a:pt x="204789" y="1120819"/>
                  </a:lnTo>
                  <a:lnTo>
                    <a:pt x="161859" y="1070711"/>
                  </a:lnTo>
                  <a:cubicBezTo>
                    <a:pt x="59670" y="925042"/>
                    <a:pt x="0" y="749437"/>
                    <a:pt x="0" y="560409"/>
                  </a:cubicBezTo>
                  <a:cubicBezTo>
                    <a:pt x="0" y="371382"/>
                    <a:pt x="59670" y="195776"/>
                    <a:pt x="161859" y="50108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21AC-DA43-4654-8A8D-D834C2C3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4274345" y="497379"/>
            <a:ext cx="3783806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Commutative: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D82DE-F378-4B4C-A5AD-E20795DB4961}"/>
              </a:ext>
            </a:extLst>
          </p:cNvPr>
          <p:cNvGrpSpPr/>
          <p:nvPr/>
        </p:nvGrpSpPr>
        <p:grpSpPr>
          <a:xfrm>
            <a:off x="1073447" y="1936046"/>
            <a:ext cx="10700842" cy="1825408"/>
            <a:chOff x="1073447" y="1936046"/>
            <a:chExt cx="10700842" cy="18254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30BF67-91B2-4153-B69C-4ABACF729021}"/>
                </a:ext>
              </a:extLst>
            </p:cNvPr>
            <p:cNvGrpSpPr/>
            <p:nvPr/>
          </p:nvGrpSpPr>
          <p:grpSpPr>
            <a:xfrm>
              <a:off x="1073447" y="1936046"/>
              <a:ext cx="10700842" cy="1825408"/>
              <a:chOff x="1073447" y="1936046"/>
              <a:chExt cx="10700842" cy="182540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F8909B4-D57C-4FA7-AA3F-09F96F668A50}"/>
                  </a:ext>
                </a:extLst>
              </p:cNvPr>
              <p:cNvGrpSpPr/>
              <p:nvPr/>
            </p:nvGrpSpPr>
            <p:grpSpPr>
              <a:xfrm>
                <a:off x="4607715" y="1936047"/>
                <a:ext cx="3181351" cy="1825407"/>
                <a:chOff x="5353050" y="1170999"/>
                <a:chExt cx="3181351" cy="1825407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7E43E08-2FCA-44B7-B8AD-C19C452F5427}"/>
                    </a:ext>
                  </a:extLst>
                </p:cNvPr>
                <p:cNvSpPr/>
                <p:nvPr/>
              </p:nvSpPr>
              <p:spPr>
                <a:xfrm>
                  <a:off x="5353050" y="1170999"/>
                  <a:ext cx="1800225" cy="1825407"/>
                </a:xfrm>
                <a:prstGeom prst="ellipse">
                  <a:avLst/>
                </a:prstGeom>
                <a:solidFill>
                  <a:srgbClr val="FFC000"/>
                </a:solidFill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ysClr val="windowText" lastClr="000000"/>
                      </a:solidFill>
                    </a:rPr>
                    <a:t>A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2D853BB-B739-4BC6-93E7-074FFD8EEAD5}"/>
                    </a:ext>
                  </a:extLst>
                </p:cNvPr>
                <p:cNvSpPr/>
                <p:nvPr/>
              </p:nvSpPr>
              <p:spPr>
                <a:xfrm>
                  <a:off x="6734175" y="1170999"/>
                  <a:ext cx="1800226" cy="1825407"/>
                </a:xfrm>
                <a:prstGeom prst="ellipse">
                  <a:avLst/>
                </a:prstGeom>
                <a:solidFill>
                  <a:srgbClr val="FFC000"/>
                </a:solidFill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ysClr val="windowText" lastClr="000000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99081F-47CD-4CC8-B258-C326AFB17475}"/>
                  </a:ext>
                </a:extLst>
              </p:cNvPr>
              <p:cNvSpPr txBox="1"/>
              <p:nvPr/>
            </p:nvSpPr>
            <p:spPr>
              <a:xfrm>
                <a:off x="1073447" y="2468791"/>
                <a:ext cx="3357562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4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 B=B ∪ A</a:t>
                </a:r>
                <a:endParaRPr lang="en-US" sz="4200" dirty="0"/>
              </a:p>
              <a:p>
                <a:endParaRPr lang="en-US" sz="4200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A1B4650-9FA3-42E6-ACEC-FEF780D0FA11}"/>
                  </a:ext>
                </a:extLst>
              </p:cNvPr>
              <p:cNvGrpSpPr/>
              <p:nvPr/>
            </p:nvGrpSpPr>
            <p:grpSpPr>
              <a:xfrm flipH="1">
                <a:off x="8592938" y="1936046"/>
                <a:ext cx="3181351" cy="1825407"/>
                <a:chOff x="5353050" y="1170999"/>
                <a:chExt cx="3181351" cy="1825407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6AE5496-EB20-4916-82F0-B9B7105B6CEA}"/>
                    </a:ext>
                  </a:extLst>
                </p:cNvPr>
                <p:cNvSpPr/>
                <p:nvPr/>
              </p:nvSpPr>
              <p:spPr>
                <a:xfrm>
                  <a:off x="5353050" y="1170999"/>
                  <a:ext cx="1800225" cy="1825407"/>
                </a:xfrm>
                <a:prstGeom prst="ellipse">
                  <a:avLst/>
                </a:prstGeom>
                <a:solidFill>
                  <a:srgbClr val="FFC000"/>
                </a:solidFill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ysClr val="windowText" lastClr="000000"/>
                      </a:solidFill>
                    </a:rPr>
                    <a:t>A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923434E-07FF-45B1-9F71-8EC5069C571C}"/>
                    </a:ext>
                  </a:extLst>
                </p:cNvPr>
                <p:cNvSpPr/>
                <p:nvPr/>
              </p:nvSpPr>
              <p:spPr>
                <a:xfrm>
                  <a:off x="6734175" y="1170999"/>
                  <a:ext cx="1800226" cy="1825407"/>
                </a:xfrm>
                <a:prstGeom prst="ellipse">
                  <a:avLst/>
                </a:prstGeom>
                <a:solidFill>
                  <a:srgbClr val="FFC000"/>
                </a:solidFill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ysClr val="windowText" lastClr="000000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D86241-E2D5-42D7-ADCC-6C1C12F99945}"/>
                </a:ext>
              </a:extLst>
            </p:cNvPr>
            <p:cNvSpPr/>
            <p:nvPr/>
          </p:nvSpPr>
          <p:spPr>
            <a:xfrm>
              <a:off x="7789065" y="2386370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89EBE-C040-4F6C-A938-CA8397F8F768}"/>
              </a:ext>
            </a:extLst>
          </p:cNvPr>
          <p:cNvGrpSpPr/>
          <p:nvPr/>
        </p:nvGrpSpPr>
        <p:grpSpPr>
          <a:xfrm>
            <a:off x="1071068" y="3958272"/>
            <a:ext cx="11012783" cy="1951795"/>
            <a:chOff x="1071068" y="3958272"/>
            <a:chExt cx="11012783" cy="1951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CB0177-0A0C-443A-A12D-D23A939B9817}"/>
                    </a:ext>
                  </a:extLst>
                </p:cNvPr>
                <p:cNvSpPr txBox="1"/>
                <p:nvPr/>
              </p:nvSpPr>
              <p:spPr>
                <a:xfrm>
                  <a:off x="1071068" y="4617405"/>
                  <a:ext cx="3091357" cy="1292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42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US" sz="42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B</a:t>
                  </a:r>
                  <a:r>
                    <a:rPr lang="en-US" sz="4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=B </a:t>
                  </a:r>
                  <a14:m>
                    <m:oMath xmlns:m="http://schemas.openxmlformats.org/officeDocument/2006/math">
                      <m:r>
                        <a:rPr lang="en-US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US" sz="4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A</a:t>
                  </a:r>
                  <a:endParaRPr lang="en-US" sz="4200" dirty="0"/>
                </a:p>
                <a:p>
                  <a:endParaRPr lang="en-US" sz="42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CB0177-0A0C-443A-A12D-D23A939B9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068" y="4617405"/>
                  <a:ext cx="3091357" cy="1292662"/>
                </a:xfrm>
                <a:prstGeom prst="rect">
                  <a:avLst/>
                </a:prstGeom>
                <a:blipFill>
                  <a:blip r:embed="rId3"/>
                  <a:stretch>
                    <a:fillRect l="-10651" t="-13679" r="-4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B25216-6C87-4B36-BCEA-7E18FC0E30E8}"/>
                </a:ext>
              </a:extLst>
            </p:cNvPr>
            <p:cNvGrpSpPr/>
            <p:nvPr/>
          </p:nvGrpSpPr>
          <p:grpSpPr>
            <a:xfrm>
              <a:off x="8702476" y="3973566"/>
              <a:ext cx="3381375" cy="1825409"/>
              <a:chOff x="4502944" y="4093498"/>
              <a:chExt cx="3381375" cy="182540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3AF6C39-0121-432F-9E4F-7C8D8F509FE7}"/>
                  </a:ext>
                </a:extLst>
              </p:cNvPr>
              <p:cNvGrpSpPr/>
              <p:nvPr/>
            </p:nvGrpSpPr>
            <p:grpSpPr>
              <a:xfrm flipH="1">
                <a:off x="4502944" y="4093498"/>
                <a:ext cx="3381375" cy="1825409"/>
                <a:chOff x="5353050" y="4403617"/>
                <a:chExt cx="3381375" cy="1825409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A316B8D-D723-4774-9DD1-9155EE812D44}"/>
                    </a:ext>
                  </a:extLst>
                </p:cNvPr>
                <p:cNvSpPr/>
                <p:nvPr/>
              </p:nvSpPr>
              <p:spPr>
                <a:xfrm>
                  <a:off x="5353050" y="4403618"/>
                  <a:ext cx="1895476" cy="182540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2C4A8AFA-DD69-4A0A-90F5-F5598E4CBCE5}"/>
                    </a:ext>
                  </a:extLst>
                </p:cNvPr>
                <p:cNvSpPr/>
                <p:nvPr/>
              </p:nvSpPr>
              <p:spPr>
                <a:xfrm>
                  <a:off x="6838949" y="4403617"/>
                  <a:ext cx="1895476" cy="1825407"/>
                </a:xfrm>
                <a:prstGeom prst="ellipse">
                  <a:avLst/>
                </a:prstGeom>
                <a:noFill/>
                <a:ln w="762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B</a:t>
                  </a:r>
                </a:p>
              </p:txBody>
            </p:sp>
          </p:grp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DCBCFDE-8480-42FC-ADA4-BAFA36F38235}"/>
                  </a:ext>
                </a:extLst>
              </p:cNvPr>
              <p:cNvSpPr/>
              <p:nvPr/>
            </p:nvSpPr>
            <p:spPr>
              <a:xfrm>
                <a:off x="5995984" y="4445791"/>
                <a:ext cx="409577" cy="1120819"/>
              </a:xfrm>
              <a:custGeom>
                <a:avLst/>
                <a:gdLst>
                  <a:gd name="connsiteX0" fmla="*/ 204788 w 409577"/>
                  <a:gd name="connsiteY0" fmla="*/ 0 h 1120819"/>
                  <a:gd name="connsiteX1" fmla="*/ 247718 w 409577"/>
                  <a:gd name="connsiteY1" fmla="*/ 50109 h 1120819"/>
                  <a:gd name="connsiteX2" fmla="*/ 409577 w 409577"/>
                  <a:gd name="connsiteY2" fmla="*/ 560410 h 1120819"/>
                  <a:gd name="connsiteX3" fmla="*/ 247718 w 409577"/>
                  <a:gd name="connsiteY3" fmla="*/ 1070712 h 1120819"/>
                  <a:gd name="connsiteX4" fmla="*/ 204789 w 409577"/>
                  <a:gd name="connsiteY4" fmla="*/ 1120819 h 1120819"/>
                  <a:gd name="connsiteX5" fmla="*/ 161859 w 409577"/>
                  <a:gd name="connsiteY5" fmla="*/ 1070711 h 1120819"/>
                  <a:gd name="connsiteX6" fmla="*/ 0 w 409577"/>
                  <a:gd name="connsiteY6" fmla="*/ 560409 h 1120819"/>
                  <a:gd name="connsiteX7" fmla="*/ 161859 w 409577"/>
                  <a:gd name="connsiteY7" fmla="*/ 50108 h 1120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7" h="1120819">
                    <a:moveTo>
                      <a:pt x="204788" y="0"/>
                    </a:moveTo>
                    <a:lnTo>
                      <a:pt x="247718" y="50109"/>
                    </a:lnTo>
                    <a:cubicBezTo>
                      <a:pt x="349908" y="195777"/>
                      <a:pt x="409577" y="371383"/>
                      <a:pt x="409577" y="560410"/>
                    </a:cubicBezTo>
                    <a:cubicBezTo>
                      <a:pt x="409577" y="749438"/>
                      <a:pt x="349908" y="925043"/>
                      <a:pt x="247718" y="1070712"/>
                    </a:cubicBezTo>
                    <a:lnTo>
                      <a:pt x="204789" y="1120819"/>
                    </a:lnTo>
                    <a:lnTo>
                      <a:pt x="161859" y="1070711"/>
                    </a:lnTo>
                    <a:cubicBezTo>
                      <a:pt x="59670" y="925042"/>
                      <a:pt x="0" y="749437"/>
                      <a:pt x="0" y="560409"/>
                    </a:cubicBezTo>
                    <a:cubicBezTo>
                      <a:pt x="0" y="371382"/>
                      <a:pt x="59670" y="195776"/>
                      <a:pt x="161859" y="50108"/>
                    </a:cubicBezTo>
                    <a:close/>
                  </a:path>
                </a:pathLst>
              </a:cu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241C501-A13E-4189-9F2C-83FF6E4E78A2}"/>
                </a:ext>
              </a:extLst>
            </p:cNvPr>
            <p:cNvGrpSpPr/>
            <p:nvPr/>
          </p:nvGrpSpPr>
          <p:grpSpPr>
            <a:xfrm flipH="1">
              <a:off x="4469516" y="3958272"/>
              <a:ext cx="3381375" cy="1825409"/>
              <a:chOff x="4502944" y="4093498"/>
              <a:chExt cx="3381375" cy="182540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28EAFC6-1A94-4F56-8DB6-EE16825F7124}"/>
                  </a:ext>
                </a:extLst>
              </p:cNvPr>
              <p:cNvGrpSpPr/>
              <p:nvPr/>
            </p:nvGrpSpPr>
            <p:grpSpPr>
              <a:xfrm flipH="1">
                <a:off x="4502944" y="4093498"/>
                <a:ext cx="3381375" cy="1825409"/>
                <a:chOff x="5353050" y="4403617"/>
                <a:chExt cx="3381375" cy="1825409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7B8B448-3968-44A7-8DA5-C85C995F2EFC}"/>
                    </a:ext>
                  </a:extLst>
                </p:cNvPr>
                <p:cNvSpPr/>
                <p:nvPr/>
              </p:nvSpPr>
              <p:spPr>
                <a:xfrm>
                  <a:off x="5353050" y="4403618"/>
                  <a:ext cx="1895476" cy="182540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A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B8A02E9-41BD-4F83-A31E-08732391EDF6}"/>
                    </a:ext>
                  </a:extLst>
                </p:cNvPr>
                <p:cNvSpPr/>
                <p:nvPr/>
              </p:nvSpPr>
              <p:spPr>
                <a:xfrm>
                  <a:off x="6838949" y="4403617"/>
                  <a:ext cx="1895476" cy="1825407"/>
                </a:xfrm>
                <a:prstGeom prst="ellipse">
                  <a:avLst/>
                </a:prstGeom>
                <a:noFill/>
                <a:ln w="762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B</a:t>
                  </a:r>
                </a:p>
              </p:txBody>
            </p:sp>
          </p:grp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E03219-265D-4B7F-A697-8D09DBCC6062}"/>
                  </a:ext>
                </a:extLst>
              </p:cNvPr>
              <p:cNvSpPr/>
              <p:nvPr/>
            </p:nvSpPr>
            <p:spPr>
              <a:xfrm>
                <a:off x="5995984" y="4445791"/>
                <a:ext cx="409577" cy="1120819"/>
              </a:xfrm>
              <a:custGeom>
                <a:avLst/>
                <a:gdLst>
                  <a:gd name="connsiteX0" fmla="*/ 204788 w 409577"/>
                  <a:gd name="connsiteY0" fmla="*/ 0 h 1120819"/>
                  <a:gd name="connsiteX1" fmla="*/ 247718 w 409577"/>
                  <a:gd name="connsiteY1" fmla="*/ 50109 h 1120819"/>
                  <a:gd name="connsiteX2" fmla="*/ 409577 w 409577"/>
                  <a:gd name="connsiteY2" fmla="*/ 560410 h 1120819"/>
                  <a:gd name="connsiteX3" fmla="*/ 247718 w 409577"/>
                  <a:gd name="connsiteY3" fmla="*/ 1070712 h 1120819"/>
                  <a:gd name="connsiteX4" fmla="*/ 204789 w 409577"/>
                  <a:gd name="connsiteY4" fmla="*/ 1120819 h 1120819"/>
                  <a:gd name="connsiteX5" fmla="*/ 161859 w 409577"/>
                  <a:gd name="connsiteY5" fmla="*/ 1070711 h 1120819"/>
                  <a:gd name="connsiteX6" fmla="*/ 0 w 409577"/>
                  <a:gd name="connsiteY6" fmla="*/ 560409 h 1120819"/>
                  <a:gd name="connsiteX7" fmla="*/ 161859 w 409577"/>
                  <a:gd name="connsiteY7" fmla="*/ 50108 h 1120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7" h="1120819">
                    <a:moveTo>
                      <a:pt x="204788" y="0"/>
                    </a:moveTo>
                    <a:lnTo>
                      <a:pt x="247718" y="50109"/>
                    </a:lnTo>
                    <a:cubicBezTo>
                      <a:pt x="349908" y="195777"/>
                      <a:pt x="409577" y="371383"/>
                      <a:pt x="409577" y="560410"/>
                    </a:cubicBezTo>
                    <a:cubicBezTo>
                      <a:pt x="409577" y="749438"/>
                      <a:pt x="349908" y="925043"/>
                      <a:pt x="247718" y="1070712"/>
                    </a:cubicBezTo>
                    <a:lnTo>
                      <a:pt x="204789" y="1120819"/>
                    </a:lnTo>
                    <a:lnTo>
                      <a:pt x="161859" y="1070711"/>
                    </a:lnTo>
                    <a:cubicBezTo>
                      <a:pt x="59670" y="925042"/>
                      <a:pt x="0" y="749437"/>
                      <a:pt x="0" y="560409"/>
                    </a:cubicBezTo>
                    <a:cubicBezTo>
                      <a:pt x="0" y="371382"/>
                      <a:pt x="59670" y="195776"/>
                      <a:pt x="161859" y="50108"/>
                    </a:cubicBezTo>
                    <a:close/>
                  </a:path>
                </a:pathLst>
              </a:cu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4DA427-836D-4FF2-9181-33E148CF601A}"/>
                </a:ext>
              </a:extLst>
            </p:cNvPr>
            <p:cNvSpPr/>
            <p:nvPr/>
          </p:nvSpPr>
          <p:spPr>
            <a:xfrm>
              <a:off x="7864997" y="4325859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1046-4770-4A25-BF62-A444D3BD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34E5BF-CB5D-4715-87F0-FE1D5B2E691A}"/>
              </a:ext>
            </a:extLst>
          </p:cNvPr>
          <p:cNvSpPr txBox="1">
            <a:spLocks/>
          </p:cNvSpPr>
          <p:nvPr/>
        </p:nvSpPr>
        <p:spPr>
          <a:xfrm>
            <a:off x="266700" y="-81756"/>
            <a:ext cx="1106804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Now we can write and illustrate some simple properties.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99081F-47CD-4CC8-B258-C326AFB17475}"/>
              </a:ext>
            </a:extLst>
          </p:cNvPr>
          <p:cNvSpPr txBox="1"/>
          <p:nvPr/>
        </p:nvSpPr>
        <p:spPr>
          <a:xfrm>
            <a:off x="3251347" y="1426968"/>
            <a:ext cx="585455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(A </a:t>
            </a:r>
            <a:r>
              <a:rPr lang="en-US" sz="4200" dirty="0">
                <a:latin typeface="Cambria Math" panose="02040503050406030204" pitchFamily="18" charset="0"/>
                <a:ea typeface="Cambria Math" panose="02040503050406030204" pitchFamily="18" charset="0"/>
              </a:rPr>
              <a:t>∪ B) ∪ C = A ∪ (B ∪ C)</a:t>
            </a:r>
            <a:endParaRPr lang="en-US" sz="42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B3FBE10-35B9-4E33-8EE1-870B48C5A26B}"/>
              </a:ext>
            </a:extLst>
          </p:cNvPr>
          <p:cNvSpPr txBox="1">
            <a:spLocks/>
          </p:cNvSpPr>
          <p:nvPr/>
        </p:nvSpPr>
        <p:spPr>
          <a:xfrm>
            <a:off x="4274345" y="497379"/>
            <a:ext cx="3783806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Associative pt.1: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C9F9D-F277-4433-814D-F12485D65086}"/>
              </a:ext>
            </a:extLst>
          </p:cNvPr>
          <p:cNvGrpSpPr/>
          <p:nvPr/>
        </p:nvGrpSpPr>
        <p:grpSpPr>
          <a:xfrm>
            <a:off x="371475" y="2611219"/>
            <a:ext cx="4267200" cy="2270102"/>
            <a:chOff x="371475" y="2611219"/>
            <a:chExt cx="4267200" cy="22701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F51C99-0FBC-4612-BB72-52C53F48547F}"/>
                </a:ext>
              </a:extLst>
            </p:cNvPr>
            <p:cNvSpPr/>
            <p:nvPr/>
          </p:nvSpPr>
          <p:spPr>
            <a:xfrm>
              <a:off x="371475" y="2611219"/>
              <a:ext cx="1082527" cy="1064450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DD354A9-3C87-422E-B56A-C8E3DEC0C6AE}"/>
                </a:ext>
              </a:extLst>
            </p:cNvPr>
            <p:cNvSpPr/>
            <p:nvPr/>
          </p:nvSpPr>
          <p:spPr>
            <a:xfrm>
              <a:off x="1228835" y="2611219"/>
              <a:ext cx="1082527" cy="1064450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C34C1F-A508-4340-BA46-CA2B787532F3}"/>
                </a:ext>
              </a:extLst>
            </p:cNvPr>
            <p:cNvSpPr/>
            <p:nvPr/>
          </p:nvSpPr>
          <p:spPr>
            <a:xfrm>
              <a:off x="758700" y="3816871"/>
              <a:ext cx="1082527" cy="1064450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C690D5-1FC0-4241-9A7C-9FB3798E2DAD}"/>
                </a:ext>
              </a:extLst>
            </p:cNvPr>
            <p:cNvCxnSpPr>
              <a:cxnSpLocks/>
            </p:cNvCxnSpPr>
            <p:nvPr/>
          </p:nvCxnSpPr>
          <p:spPr>
            <a:xfrm>
              <a:off x="2228653" y="3816871"/>
              <a:ext cx="382087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B692F95-85E6-4494-ABA2-077575403C5F}"/>
                </a:ext>
              </a:extLst>
            </p:cNvPr>
            <p:cNvSpPr/>
            <p:nvPr/>
          </p:nvSpPr>
          <p:spPr>
            <a:xfrm>
              <a:off x="2698788" y="2752421"/>
              <a:ext cx="1082527" cy="1064450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5EAA13-FB0E-4B9B-82F1-8B286A2A00CF}"/>
                </a:ext>
              </a:extLst>
            </p:cNvPr>
            <p:cNvSpPr/>
            <p:nvPr/>
          </p:nvSpPr>
          <p:spPr>
            <a:xfrm>
              <a:off x="3556148" y="2752421"/>
              <a:ext cx="1082527" cy="1064450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1F45541-C79B-47D2-A9B4-8A2911CD9723}"/>
                </a:ext>
              </a:extLst>
            </p:cNvPr>
            <p:cNvSpPr/>
            <p:nvPr/>
          </p:nvSpPr>
          <p:spPr>
            <a:xfrm>
              <a:off x="3127468" y="3471983"/>
              <a:ext cx="1082527" cy="1064450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8284717-8413-408B-A718-1C3BCC2699CC}"/>
              </a:ext>
            </a:extLst>
          </p:cNvPr>
          <p:cNvGrpSpPr/>
          <p:nvPr/>
        </p:nvGrpSpPr>
        <p:grpSpPr>
          <a:xfrm>
            <a:off x="4936227" y="2364550"/>
            <a:ext cx="5680880" cy="2171883"/>
            <a:chOff x="4936227" y="2364550"/>
            <a:chExt cx="5680880" cy="21718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9E0AC4-B8EA-4988-8487-0925F340762A}"/>
                </a:ext>
              </a:extLst>
            </p:cNvPr>
            <p:cNvGrpSpPr/>
            <p:nvPr/>
          </p:nvGrpSpPr>
          <p:grpSpPr>
            <a:xfrm>
              <a:off x="5656161" y="2364550"/>
              <a:ext cx="4960946" cy="2171883"/>
              <a:chOff x="5656161" y="2364550"/>
              <a:chExt cx="4960946" cy="2171883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D37D7A-F029-4BD3-A3FA-BB859429F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085" y="3773888"/>
                <a:ext cx="382087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BD07CD2-2E41-434A-A4E2-13DE0F85FB0B}"/>
                  </a:ext>
                </a:extLst>
              </p:cNvPr>
              <p:cNvSpPr/>
              <p:nvPr/>
            </p:nvSpPr>
            <p:spPr>
              <a:xfrm>
                <a:off x="8677220" y="2709438"/>
                <a:ext cx="1082527" cy="106445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6C77BE-E0A5-4926-BDE3-ADC56A4F6FE9}"/>
                  </a:ext>
                </a:extLst>
              </p:cNvPr>
              <p:cNvSpPr/>
              <p:nvPr/>
            </p:nvSpPr>
            <p:spPr>
              <a:xfrm>
                <a:off x="9534580" y="2709438"/>
                <a:ext cx="1082527" cy="106445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03589E1-685A-4637-87E0-740FA76A78D1}"/>
                  </a:ext>
                </a:extLst>
              </p:cNvPr>
              <p:cNvSpPr/>
              <p:nvPr/>
            </p:nvSpPr>
            <p:spPr>
              <a:xfrm>
                <a:off x="9105900" y="3429000"/>
                <a:ext cx="1082527" cy="106445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24AC9C8-51D5-442B-8372-68050939326A}"/>
                  </a:ext>
                </a:extLst>
              </p:cNvPr>
              <p:cNvSpPr/>
              <p:nvPr/>
            </p:nvSpPr>
            <p:spPr>
              <a:xfrm>
                <a:off x="7077965" y="2752421"/>
                <a:ext cx="1082527" cy="106445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0311AA2-FF60-486D-9A0E-8437D56F1A78}"/>
                  </a:ext>
                </a:extLst>
              </p:cNvPr>
              <p:cNvSpPr/>
              <p:nvPr/>
            </p:nvSpPr>
            <p:spPr>
              <a:xfrm>
                <a:off x="6649285" y="3471983"/>
                <a:ext cx="1082527" cy="1064450"/>
              </a:xfrm>
              <a:prstGeom prst="ellipse">
                <a:avLst/>
              </a:prstGeom>
              <a:solidFill>
                <a:srgbClr val="FFC000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DDB30D3-AF5E-4DAB-B684-EEE2DB4FBCE2}"/>
                  </a:ext>
                </a:extLst>
              </p:cNvPr>
              <p:cNvSpPr/>
              <p:nvPr/>
            </p:nvSpPr>
            <p:spPr>
              <a:xfrm>
                <a:off x="5656161" y="2364550"/>
                <a:ext cx="1082527" cy="1064450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8FBC9E-9940-4BFD-9A8D-B021E79762F6}"/>
                </a:ext>
              </a:extLst>
            </p:cNvPr>
            <p:cNvSpPr/>
            <p:nvPr/>
          </p:nvSpPr>
          <p:spPr>
            <a:xfrm>
              <a:off x="4936227" y="3352537"/>
              <a:ext cx="80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endParaRPr lang="en-US" sz="6000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4B938-0E35-45D4-AA68-E6C828BD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5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341</TotalTime>
  <Words>842</Words>
  <Application>Microsoft Office PowerPoint</Application>
  <PresentationFormat>Widescreen</PresentationFormat>
  <Paragraphs>170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Wingdings 2</vt:lpstr>
      <vt:lpstr>Slate</vt:lpstr>
      <vt:lpstr>Probability and Statistics:  A Primer for Beginners and Pre-Beginners</vt:lpstr>
      <vt:lpstr>There’s other stuff we can do with events.  We can combine them, in a union:</vt:lpstr>
      <vt:lpstr>Remember the complementary events from last time?</vt:lpstr>
      <vt:lpstr>PowerPoint Presentation</vt:lpstr>
      <vt:lpstr>PowerPoint Presentation</vt:lpstr>
      <vt:lpstr>Let’s call this big, ugly rectangle Ω, and put three circular events A, B, and C inside.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Statistics: A Primer for Beginners</dc:title>
  <dc:creator>garrett ordner</dc:creator>
  <cp:lastModifiedBy>garrett ordner</cp:lastModifiedBy>
  <cp:revision>35</cp:revision>
  <dcterms:created xsi:type="dcterms:W3CDTF">2020-02-21T01:33:34Z</dcterms:created>
  <dcterms:modified xsi:type="dcterms:W3CDTF">2020-02-29T20:27:23Z</dcterms:modified>
</cp:coreProperties>
</file>