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9B"/>
    <a:srgbClr val="7D0148"/>
    <a:srgbClr val="F18F0D"/>
    <a:srgbClr val="FF0000"/>
    <a:srgbClr val="EC4A46"/>
    <a:srgbClr val="02A037"/>
    <a:srgbClr val="014B14"/>
    <a:srgbClr val="DB1C17"/>
    <a:srgbClr val="941F1C"/>
    <a:srgbClr val="F2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710-6BDC-472E-9724-FCE08F99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5233-F6D3-4264-960C-28C71EBF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ACE1-4217-455A-8D6B-82F041D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B3B-C890-4E39-BBBE-1088F18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23FF-B8B4-4C6A-BD50-C35F4CF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F0C-BA64-4EA5-86A8-4362909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3BA0-868D-40D7-BF81-6C025ED1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DE68-F3EB-4482-8598-D277416A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2752-151A-4A24-88F2-357D9A6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0259-2F57-4D56-AA9F-C2C8F15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3E2C2-8B31-414E-B652-71BC263C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D7C6-8CDE-43DA-A743-E06AB5F4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93E-3F34-43A5-B90A-FF76E475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8EBA-6ED7-41A5-A04C-E0ABF4C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F13F-E8E8-4C7D-B540-DF7DC0BB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F74-B375-4EF1-99CD-5DA97885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4993-09CA-475F-96B7-C93162FB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E0F6-FC15-4DB2-8A86-FFE19C1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121-D648-4852-9181-53B34F5B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4C76-B063-43A4-AA7E-1D0BED4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B11-A9FE-4D70-92CC-0495EAB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8D9E-125E-439A-A1DC-5AA39B94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A6A2-9187-4847-8A43-C3BA228E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CDF-14C2-462E-BA98-1C9419D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AB7-CDA3-4F02-83FD-E442393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BCEF-5CED-409E-9690-C916453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311B-3057-4923-A9C6-44410BF4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B014-1DAA-4D9E-9F33-0282EAB8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CCB3-AB98-497E-A4ED-7663937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85182-2AD8-4693-A0AC-AB0CDE7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A5AF-FED6-4BBB-940F-4A2EFF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611-0027-4988-923F-BBB4760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8AB9-C843-4C76-8BB5-67426C48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91E2-EA42-4C33-B482-F216698B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03B6-8F1B-4D1D-BF72-B02D9B35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EBDE-1F72-49E8-AD9C-9C3ED9ED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E63A-93FD-4919-BEB1-4C212F0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C880-8FCC-4577-8E16-BC5C7F2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B677-1B7C-4692-A3B0-836A83B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382-5600-4570-A95B-30F62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5552-B52F-4E03-A571-263EB816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1B73-A6CC-49BA-BF2A-8CBDDF3F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6914-B651-40A0-8595-B87F02D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C7AA-D022-40EE-A27A-B4ED0D67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82CB1-AE42-4427-A2C6-67E3D8D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72B4-D4A9-4D87-8E51-8340DA5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1B2-4AD2-49DE-B81A-A2944A53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458-5832-4774-B68C-7FEFB4F3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1990-EC22-4224-9231-1A7EA41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4B9E-155B-4924-89EE-C4144DEB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3C1C-41A6-4E50-820F-9A5C5F4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E929-E9AA-4F86-9C64-1124204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6533-D021-4EF6-B308-3E4EF10E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90559-8640-4FA2-ADB4-65DE64E1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E1D7-710F-4D1A-B5E7-07FF11A5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7361-E788-4E3C-8057-0F2FCAF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18F8-ECD0-47BD-B2F7-C0AF5A9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F08E-0881-4654-9641-47B695A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0BBCF-3B06-4FEE-9243-0802912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143-89DB-4A97-8FF6-017F0AD5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5DA0-D5C6-4CC5-A0F4-7F54964E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969E-0803-489C-B217-1EAD70EC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13CC-0DBD-49A4-8E7D-1BF15C78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262010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4213821" y="1279898"/>
              <a:ext cx="1945806" cy="45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OTUs, diversity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839045" y="1285101"/>
              <a:ext cx="1299084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FEV1, Age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5B0F6E2-09D3-4C86-9F07-BAC870A614F8}"/>
                </a:ext>
              </a:extLst>
            </p:cNvPr>
            <p:cNvSpPr/>
            <p:nvPr/>
          </p:nvSpPr>
          <p:spPr>
            <a:xfrm>
              <a:off x="2344479" y="1285101"/>
              <a:ext cx="1665627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Sex, Genotype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8FA344-8443-4BAB-8A80-A728D9739CCC}"/>
              </a:ext>
            </a:extLst>
          </p:cNvPr>
          <p:cNvGrpSpPr/>
          <p:nvPr/>
        </p:nvGrpSpPr>
        <p:grpSpPr>
          <a:xfrm>
            <a:off x="6952781" y="262010"/>
            <a:ext cx="4599671" cy="1799274"/>
            <a:chOff x="6612467" y="566804"/>
            <a:chExt cx="4494488" cy="179927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8DD8-DF60-457F-B0E1-B5997302D68F}"/>
                </a:ext>
              </a:extLst>
            </p:cNvPr>
            <p:cNvSpPr/>
            <p:nvPr/>
          </p:nvSpPr>
          <p:spPr>
            <a:xfrm>
              <a:off x="8324686" y="566804"/>
              <a:ext cx="1705050" cy="179634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614890-4D3E-4664-A365-AA379FA7F219}"/>
                </a:ext>
              </a:extLst>
            </p:cNvPr>
            <p:cNvSpPr/>
            <p:nvPr/>
          </p:nvSpPr>
          <p:spPr>
            <a:xfrm>
              <a:off x="6612467" y="566805"/>
              <a:ext cx="1705050" cy="179634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C7092-A9F2-401C-BEAE-C53F0D36965F}"/>
                </a:ext>
              </a:extLst>
            </p:cNvPr>
            <p:cNvSpPr txBox="1"/>
            <p:nvPr/>
          </p:nvSpPr>
          <p:spPr>
            <a:xfrm>
              <a:off x="7149989" y="1538234"/>
              <a:ext cx="2349394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DAB581-21C3-4FFA-A7D3-6AA60973EC77}"/>
                </a:ext>
              </a:extLst>
            </p:cNvPr>
            <p:cNvSpPr txBox="1"/>
            <p:nvPr/>
          </p:nvSpPr>
          <p:spPr>
            <a:xfrm>
              <a:off x="6834851" y="826921"/>
              <a:ext cx="126028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A7B541-4E9E-418F-A2AC-4BF3D2F7F7CA}"/>
                </a:ext>
              </a:extLst>
            </p:cNvPr>
            <p:cNvSpPr txBox="1"/>
            <p:nvPr/>
          </p:nvSpPr>
          <p:spPr>
            <a:xfrm>
              <a:off x="8530239" y="636907"/>
              <a:ext cx="1293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-numeric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265B9BA-7E74-4712-AEB5-4EB9E54AA6BD}"/>
                </a:ext>
              </a:extLst>
            </p:cNvPr>
            <p:cNvSpPr/>
            <p:nvPr/>
          </p:nvSpPr>
          <p:spPr>
            <a:xfrm rot="16200000">
              <a:off x="9670172" y="929294"/>
              <a:ext cx="1796348" cy="10772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1F4CDD-B8DC-461B-AA3C-F3C608A15EB8}"/>
                </a:ext>
              </a:extLst>
            </p:cNvPr>
            <p:cNvSpPr txBox="1"/>
            <p:nvPr/>
          </p:nvSpPr>
          <p:spPr>
            <a:xfrm rot="16200000">
              <a:off x="9667402" y="926369"/>
              <a:ext cx="17963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Microbial </a:t>
              </a:r>
            </a:p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787A411-F28E-41B9-831A-5C821A2F6049}"/>
              </a:ext>
            </a:extLst>
          </p:cNvPr>
          <p:cNvSpPr/>
          <p:nvPr/>
        </p:nvSpPr>
        <p:spPr>
          <a:xfrm>
            <a:off x="6952715" y="2351002"/>
            <a:ext cx="4596902" cy="3889553"/>
          </a:xfrm>
          <a:prstGeom prst="roundRect">
            <a:avLst/>
          </a:prstGeom>
          <a:solidFill>
            <a:srgbClr val="B8549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595486" y="3005352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3202D5-4A9B-44B5-920B-5689D4475B1F}"/>
              </a:ext>
            </a:extLst>
          </p:cNvPr>
          <p:cNvGrpSpPr/>
          <p:nvPr/>
        </p:nvGrpSpPr>
        <p:grpSpPr>
          <a:xfrm>
            <a:off x="7190004" y="3289414"/>
            <a:ext cx="3973907" cy="495769"/>
            <a:chOff x="708070" y="6058949"/>
            <a:chExt cx="3973907" cy="49576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268A-D1DC-4B15-A4B4-0CF5BBCAEEC1}"/>
                </a:ext>
              </a:extLst>
            </p:cNvPr>
            <p:cNvSpPr txBox="1"/>
            <p:nvPr/>
          </p:nvSpPr>
          <p:spPr>
            <a:xfrm>
              <a:off x="708070" y="6058949"/>
              <a:ext cx="184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for predicting</a:t>
              </a:r>
              <a:endParaRPr lang="en-US" sz="24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DE5E05-1783-4627-93A7-15613BEFF2D1}"/>
                </a:ext>
              </a:extLst>
            </p:cNvPr>
            <p:cNvSpPr/>
            <p:nvPr/>
          </p:nvSpPr>
          <p:spPr>
            <a:xfrm>
              <a:off x="2590681" y="6107043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BCC96-A08F-44EB-A0E8-7D5EC5954D0D}"/>
              </a:ext>
            </a:extLst>
          </p:cNvPr>
          <p:cNvSpPr txBox="1"/>
          <p:nvPr/>
        </p:nvSpPr>
        <p:spPr>
          <a:xfrm>
            <a:off x="6524668" y="3707896"/>
            <a:ext cx="5345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F-scores from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pPr algn="ctr"/>
            <a:endParaRPr lang="en-US" sz="24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C6AE408-CD40-4790-AFAA-F4F208A3C918}"/>
              </a:ext>
            </a:extLst>
          </p:cNvPr>
          <p:cNvGrpSpPr/>
          <p:nvPr/>
        </p:nvGrpSpPr>
        <p:grpSpPr>
          <a:xfrm>
            <a:off x="7287229" y="2720651"/>
            <a:ext cx="3876372" cy="472206"/>
            <a:chOff x="7167160" y="2600581"/>
            <a:chExt cx="3876372" cy="472206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9891FB-0C58-4C8A-8CB3-0DA8061E42FC}"/>
                </a:ext>
              </a:extLst>
            </p:cNvPr>
            <p:cNvSpPr/>
            <p:nvPr/>
          </p:nvSpPr>
          <p:spPr>
            <a:xfrm>
              <a:off x="7167160" y="2625112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D4F7FCD-078B-4C2C-AAD2-91B3EB9953DE}"/>
                </a:ext>
              </a:extLst>
            </p:cNvPr>
            <p:cNvSpPr txBox="1"/>
            <p:nvPr/>
          </p:nvSpPr>
          <p:spPr>
            <a:xfrm>
              <a:off x="7698309" y="2603357"/>
              <a:ext cx="987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 </a:t>
              </a:r>
              <a:endParaRPr lang="en-US" sz="2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2503FAA-2A93-484C-BFD4-51CD7C408400}"/>
                </a:ext>
              </a:extLst>
            </p:cNvPr>
            <p:cNvSpPr/>
            <p:nvPr/>
          </p:nvSpPr>
          <p:spPr>
            <a:xfrm>
              <a:off x="8602668" y="2655306"/>
              <a:ext cx="1161318" cy="357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3C4E7D8-15D2-40F7-BDA8-D119E4F033F7}"/>
                </a:ext>
              </a:extLst>
            </p:cNvPr>
            <p:cNvSpPr txBox="1"/>
            <p:nvPr/>
          </p:nvSpPr>
          <p:spPr>
            <a:xfrm>
              <a:off x="9861042" y="2600581"/>
              <a:ext cx="1182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en-US" sz="24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442F326-EFE0-48B6-B16C-66207866F3E0}"/>
              </a:ext>
            </a:extLst>
          </p:cNvPr>
          <p:cNvGrpSpPr/>
          <p:nvPr/>
        </p:nvGrpSpPr>
        <p:grpSpPr>
          <a:xfrm>
            <a:off x="7064504" y="4829944"/>
            <a:ext cx="4265967" cy="542548"/>
            <a:chOff x="6987791" y="4403453"/>
            <a:chExt cx="4265967" cy="54254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D65E1D-FEA6-4721-9E27-0257BCF4CF5E}"/>
                </a:ext>
              </a:extLst>
            </p:cNvPr>
            <p:cNvSpPr txBox="1"/>
            <p:nvPr/>
          </p:nvSpPr>
          <p:spPr>
            <a:xfrm>
              <a:off x="6987791" y="4407427"/>
              <a:ext cx="127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F-score (</a:t>
              </a:r>
              <a:endParaRPr lang="en-US" sz="24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23966FE-010F-49BD-83DB-C31AA6EF1C53}"/>
                </a:ext>
              </a:extLst>
            </p:cNvPr>
            <p:cNvSpPr txBox="1"/>
            <p:nvPr/>
          </p:nvSpPr>
          <p:spPr>
            <a:xfrm>
              <a:off x="8775994" y="4484336"/>
              <a:ext cx="235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5FF94B4-081C-46C5-A5EA-6E683F520E8D}"/>
                </a:ext>
              </a:extLst>
            </p:cNvPr>
            <p:cNvSpPr/>
            <p:nvPr/>
          </p:nvSpPr>
          <p:spPr>
            <a:xfrm>
              <a:off x="10023934" y="4403453"/>
              <a:ext cx="12298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= ____</a:t>
              </a:r>
              <a:endParaRPr lang="en-US" sz="2400" dirty="0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C354398-580B-40C4-B3DA-105827C1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3436" y="4506336"/>
              <a:ext cx="593493" cy="37197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7803B46-ADE1-4751-991A-FAF1CD49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434" y="4513975"/>
              <a:ext cx="1172150" cy="309559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E66C2DD-2419-40A1-823F-C0C49BF6EBA7}"/>
              </a:ext>
            </a:extLst>
          </p:cNvPr>
          <p:cNvSpPr txBox="1"/>
          <p:nvPr/>
        </p:nvSpPr>
        <p:spPr>
          <a:xfrm>
            <a:off x="7081154" y="5438809"/>
            <a:ext cx="12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F-score (</a:t>
            </a:r>
            <a:endParaRPr lang="en-US" sz="2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C15DE8-25B9-406D-8449-6EA3E2EABFA3}"/>
              </a:ext>
            </a:extLst>
          </p:cNvPr>
          <p:cNvSpPr txBox="1"/>
          <p:nvPr/>
        </p:nvSpPr>
        <p:spPr>
          <a:xfrm>
            <a:off x="8850885" y="5506482"/>
            <a:ext cx="23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39E7DA-9CEC-4E67-8AEC-A2EDCDAECDBB}"/>
              </a:ext>
            </a:extLst>
          </p:cNvPr>
          <p:cNvSpPr/>
          <p:nvPr/>
        </p:nvSpPr>
        <p:spPr>
          <a:xfrm>
            <a:off x="10117297" y="5434835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____</a:t>
            </a:r>
            <a:endParaRPr lang="en-US" sz="2400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7EF25C0A-1A3F-4F48-A4C3-5516D2BBC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691" y="5593789"/>
            <a:ext cx="1200088" cy="222516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927941" y="3102193"/>
            <a:ext cx="1117074" cy="744440"/>
            <a:chOff x="1465361" y="3429000"/>
            <a:chExt cx="1117074" cy="74444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465361" y="3429000"/>
              <a:ext cx="1117074" cy="7444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175220"/>
                </p:ext>
              </p:extLst>
            </p:nvPr>
          </p:nvGraphicFramePr>
          <p:xfrm>
            <a:off x="1541909" y="3485486"/>
            <a:ext cx="965675" cy="623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6" imgW="1218960" imgH="787320" progId="Equation.DSMT4">
                    <p:embed/>
                  </p:oleObj>
                </mc:Choice>
                <mc:Fallback>
                  <p:oleObj name="Equation" r:id="rId6" imgW="12189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1909" y="3485486"/>
                          <a:ext cx="965675" cy="623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7682"/>
              </p:ext>
            </p:extLst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343385" y="3189344"/>
            <a:ext cx="3172659" cy="534363"/>
            <a:chOff x="2085905" y="3104764"/>
            <a:chExt cx="3172659" cy="5343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104764"/>
              <a:ext cx="3172659" cy="534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12435"/>
                </p:ext>
              </p:extLst>
            </p:nvPr>
          </p:nvGraphicFramePr>
          <p:xfrm>
            <a:off x="2170576" y="3174641"/>
            <a:ext cx="3012962" cy="397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10" imgW="3543120" imgH="431640" progId="Equation.DSMT4">
                    <p:embed/>
                  </p:oleObj>
                </mc:Choice>
                <mc:Fallback>
                  <p:oleObj name="Equation" r:id="rId10" imgW="3543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70576" y="3174641"/>
                          <a:ext cx="3012962" cy="397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96AF92C-B485-4CD7-B646-26849093C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5098" y="5502289"/>
            <a:ext cx="576122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66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20</cp:revision>
  <dcterms:created xsi:type="dcterms:W3CDTF">2018-01-30T20:33:37Z</dcterms:created>
  <dcterms:modified xsi:type="dcterms:W3CDTF">2018-01-31T17:05:42Z</dcterms:modified>
</cp:coreProperties>
</file>