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44e2096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44e2096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08ad7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d08ad7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01b623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01b623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b9be9d5e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b9be9d5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08ad71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d08ad71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f6754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f6754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cd206b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cd206b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45a721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45a721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01b623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01b623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322a8d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322a8d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4e209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4e209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rossenrobotics.com/docs/interbotix_xsarms/ros_interface/software_setup.html" TargetMode="External"/><Relationship Id="rId4" Type="http://schemas.openxmlformats.org/officeDocument/2006/relationships/hyperlink" Target="http://www.youtube.com/watch?v=kZx2tNVfQAQ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oveit.picknik.ai/main/doc/tutorials/tutorials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ROS2 Tutorial for X-series Robotic Arms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 Bowman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114425"/>
            <a:ext cx="37338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Perception</a:t>
            </a:r>
            <a:r>
              <a:rPr lang="en"/>
              <a:t> Pipeline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29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017725"/>
            <a:ext cx="5361101" cy="37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MoveIt Configuration Package (Outdated?)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MoveIt simplifies robotic movements by doing inverse kinematics calculations for us.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ROS1, M</a:t>
            </a:r>
            <a:r>
              <a:rPr lang="en"/>
              <a:t>oveIt Setup Assistant wizard was used for each robot individually. In ROS2, the packages were merged into one.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'master' launch file was then written to allow a user to choose whether to have MoveIt work with the simulated version, the physical robot hardware, or a MoveIt generated fake robot.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075"/>
            <a:ext cx="4267203" cy="265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0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many different versions and ways to install ROS2. It is critical to pick a version that suits your Linux 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this guide I will be using ROS2 by following instructions specifically for Trossen </a:t>
            </a:r>
            <a:r>
              <a:rPr lang="en" sz="1500"/>
              <a:t>X-series Robotic Arms</a:t>
            </a:r>
            <a:r>
              <a:rPr lang="en" sz="1500"/>
              <a:t> products on Ubuntu 20.04. </a:t>
            </a:r>
            <a:br>
              <a:rPr lang="en" sz="1500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https://www.trossenrobotics.com/docs/interbotix_xsarms/ros_interface/software_setup.html</a:t>
            </a:r>
            <a:endParaRPr sz="1500"/>
          </a:p>
        </p:txBody>
      </p:sp>
      <p:pic>
        <p:nvPicPr>
          <p:cNvPr descr="Software Setup Guide (Text Version):&#10;https://www.trossenrobotics.com/docs/interbotix_xsarms/ros_interface/software_setup.html&#10;&#10;PS4 Controller Setup:&#10;https://www.trossenrobotics.com/docs/interbotix_xsarms/getting_started/pairing_controller.html&#10;&#10;Quickstart Guide:&#10;https://www.trossenrobotics.com/docs/interbotix_xsarms/ros_interface/quickstart.html&#10;&#10;Check out more from us and head to our website: https://linktr.ee/interbotix" id="64" name="Google Shape;64;p14" title="X-Series Arm ROS Installation Guid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650" y="721250"/>
            <a:ext cx="3048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4196" y="2571750"/>
            <a:ext cx="1791975" cy="21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28025" y="1095675"/>
            <a:ext cx="3086100" cy="159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Node: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Performs a specific task within the ROS system. Nodes can communicate with each other by publishing and subscribing to topics, offering and using services, or exchanging messages.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07625" y="3018750"/>
            <a:ext cx="3126900" cy="1780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Topic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Used for posting data and sharing information between nodes. Interacts with Publisher/subscriber nodes and can be listened to with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“ros2 topic echo”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981725" y="1131325"/>
            <a:ext cx="3086100" cy="159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Publisher/Subscriber: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Publishes data to a topic generally at a specific rate. Subscribers listen for data on a topic and performs action when new messages arrive.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925625" y="2916900"/>
            <a:ext cx="3198300" cy="1780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Launch File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Startup process using only one file. We can define parameters and other configurations and let them automatically be applied. This creates a portable design/testing environment.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Python Script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1293" r="0" t="0"/>
          <a:stretch/>
        </p:blipFill>
        <p:spPr>
          <a:xfrm>
            <a:off x="139025" y="1180325"/>
            <a:ext cx="4718726" cy="29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758975" y="4599325"/>
            <a:ext cx="308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MATLAB and C++ also supported.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600" y="1170125"/>
            <a:ext cx="3879000" cy="27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240450" y="310675"/>
            <a:ext cx="31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This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python script uses the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interbotix_xsarm_control library.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4075" y="3955325"/>
            <a:ext cx="789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Type: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“ros2 launch interbotix_xsarm_control xsarm_control.launch.py robot_model:=vx300”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one terminal and then run python script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“python3 scriptname.py”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 another terminal.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36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commands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651900" y="3655700"/>
            <a:ext cx="2281500" cy="80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Do not forget to type ros2 before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any of these commands!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458525" y="781150"/>
            <a:ext cx="25461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Always “s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ource  ~/interbotix_ws/install/setup.bash” in terminal before performing any commands or add it to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 the end of your ~/.bashrc file.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974675"/>
            <a:ext cx="64584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rqtgraph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Displays active nodes and how they are connected in an intuitive graphic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run/launch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Start node or launch file</a:t>
            </a:r>
            <a:r>
              <a:rPr i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latin typeface="Proxima Nova"/>
                <a:ea typeface="Proxima Nova"/>
                <a:cs typeface="Proxima Nova"/>
                <a:sym typeface="Proxima Nova"/>
              </a:rPr>
              <a:t>“ros2 run package node” or “ros2 run package launch_file.py”</a:t>
            </a:r>
            <a:endParaRPr b="1" i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parameters and arguments after this to specify program parameters etc. 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node list/node info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View nodes currently running and get info on these nodes e.g. parameters, publications, subscriptions.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topic echo/topic pub:</a:t>
            </a: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Manually subscribe or publish to a topic. Useful for debugging and testing.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param list/get/set/dump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Manipulate parameters and save them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service list/call:</a:t>
            </a: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List services and request specific data from them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275" y="2183200"/>
            <a:ext cx="2352600" cy="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26375" y="4379850"/>
            <a:ext cx="8520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In ROS1, </a:t>
            </a:r>
            <a:r>
              <a:rPr b="1" lang="en" sz="1325"/>
              <a:t>MoveIt Setup Assistant Wizard</a:t>
            </a:r>
            <a:r>
              <a:rPr lang="en" sz="1325"/>
              <a:t> was used for each robot individually. In ROS2, the packages were merged into </a:t>
            </a:r>
            <a:r>
              <a:rPr b="1" lang="en" sz="1325"/>
              <a:t>MoveIt 2</a:t>
            </a:r>
            <a:r>
              <a:rPr lang="en" sz="1325"/>
              <a:t> master launch file that can be used to create movements with a GUI. 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2" cy="43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925" y="2672150"/>
            <a:ext cx="1944125" cy="1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MoveIt 2 Motion Planning Configuration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79575" y="1339125"/>
            <a:ext cx="39174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launch the GUI: </a:t>
            </a:r>
            <a:r>
              <a:rPr b="1" lang="en"/>
              <a:t>“ros2 launch interbotix_xsarm_moveit xsarm_moveit.launch.py robot_model:=vx300 hardware_type:=actual”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Interbotix control panel with Rviz “</a:t>
            </a:r>
            <a:r>
              <a:rPr b="1" lang="en"/>
              <a:t>ros2 launch interbotix_xsarm_control xsarm_control.launch.py robot_model:=vx300</a:t>
            </a:r>
            <a:r>
              <a:rPr lang="en"/>
              <a:t>”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tutorials and examples </a:t>
            </a:r>
            <a:r>
              <a:rPr lang="en"/>
              <a:t>available</a:t>
            </a:r>
            <a:r>
              <a:rPr lang="en"/>
              <a:t>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https://moveit.picknik.ai/main/doc/tutorials/tutorials.html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74775" cy="30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0475" y="3259875"/>
            <a:ext cx="2206325" cy="1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130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825"/>
            <a:ext cx="8832299" cy="259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